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hyperlink" Target="https://www.linkedin.com/in/matthew-nykaza-8a0b726a/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www.linkedin.com/in/matthew-nykaza-8a0b726a/" TargetMode="External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7878D5-22B4-4AFE-BF78-3F59A1D1451E}" type="doc">
      <dgm:prSet loTypeId="urn:microsoft.com/office/officeart/2005/8/layout/vProcess5" loCatId="process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FBBA602-6DEE-4635-AA1C-559969A7B0D7}">
      <dgm:prSet/>
      <dgm:spPr/>
      <dgm:t>
        <a:bodyPr/>
        <a:lstStyle/>
        <a:p>
          <a:r>
            <a:rPr lang="en-US"/>
            <a:t>Business Problem</a:t>
          </a:r>
        </a:p>
      </dgm:t>
    </dgm:pt>
    <dgm:pt modelId="{CBF4FDB8-887E-4D81-8EFB-FD11D17D1828}" type="parTrans" cxnId="{72E2AE79-24D4-4BAC-BD4C-F04813E31EAD}">
      <dgm:prSet/>
      <dgm:spPr/>
      <dgm:t>
        <a:bodyPr/>
        <a:lstStyle/>
        <a:p>
          <a:endParaRPr lang="en-US"/>
        </a:p>
      </dgm:t>
    </dgm:pt>
    <dgm:pt modelId="{877CDD77-AAB2-476E-9AA0-5C3E27AC9EDE}" type="sibTrans" cxnId="{72E2AE79-24D4-4BAC-BD4C-F04813E31EAD}">
      <dgm:prSet/>
      <dgm:spPr/>
      <dgm:t>
        <a:bodyPr/>
        <a:lstStyle/>
        <a:p>
          <a:endParaRPr lang="en-US"/>
        </a:p>
      </dgm:t>
    </dgm:pt>
    <dgm:pt modelId="{8495AE9E-BB39-458A-9401-2BAED86CB11F}">
      <dgm:prSet/>
      <dgm:spPr/>
      <dgm:t>
        <a:bodyPr/>
        <a:lstStyle/>
        <a:p>
          <a:r>
            <a:rPr lang="en-US"/>
            <a:t>Data</a:t>
          </a:r>
        </a:p>
      </dgm:t>
    </dgm:pt>
    <dgm:pt modelId="{CEAABC2B-7265-4A19-AD2B-5D7E4D1D1A31}" type="parTrans" cxnId="{55EE6B82-96A9-45D5-B537-752E5C134112}">
      <dgm:prSet/>
      <dgm:spPr/>
      <dgm:t>
        <a:bodyPr/>
        <a:lstStyle/>
        <a:p>
          <a:endParaRPr lang="en-US"/>
        </a:p>
      </dgm:t>
    </dgm:pt>
    <dgm:pt modelId="{E41E4E0A-25D0-4F99-A2C5-9B29C74012CB}" type="sibTrans" cxnId="{55EE6B82-96A9-45D5-B537-752E5C134112}">
      <dgm:prSet/>
      <dgm:spPr/>
      <dgm:t>
        <a:bodyPr/>
        <a:lstStyle/>
        <a:p>
          <a:endParaRPr lang="en-US"/>
        </a:p>
      </dgm:t>
    </dgm:pt>
    <dgm:pt modelId="{B098ED59-D15C-4D90-88B5-EA9DA25D3033}">
      <dgm:prSet/>
      <dgm:spPr/>
      <dgm:t>
        <a:bodyPr/>
        <a:lstStyle/>
        <a:p>
          <a:r>
            <a:rPr lang="en-US"/>
            <a:t>Model</a:t>
          </a:r>
        </a:p>
      </dgm:t>
    </dgm:pt>
    <dgm:pt modelId="{75DC777C-47C8-4754-B032-9E4BFB5EFFA6}" type="parTrans" cxnId="{42A19EDE-B59D-411F-B0C6-71E7F21E71CF}">
      <dgm:prSet/>
      <dgm:spPr/>
      <dgm:t>
        <a:bodyPr/>
        <a:lstStyle/>
        <a:p>
          <a:endParaRPr lang="en-US"/>
        </a:p>
      </dgm:t>
    </dgm:pt>
    <dgm:pt modelId="{13DD74D1-9494-4FE6-BC15-0B49C1B81498}" type="sibTrans" cxnId="{42A19EDE-B59D-411F-B0C6-71E7F21E71CF}">
      <dgm:prSet/>
      <dgm:spPr/>
      <dgm:t>
        <a:bodyPr/>
        <a:lstStyle/>
        <a:p>
          <a:endParaRPr lang="en-US"/>
        </a:p>
      </dgm:t>
    </dgm:pt>
    <dgm:pt modelId="{7BAB4D37-97D9-473E-A5FF-8F79707335AE}">
      <dgm:prSet/>
      <dgm:spPr/>
      <dgm:t>
        <a:bodyPr/>
        <a:lstStyle/>
        <a:p>
          <a:r>
            <a:rPr lang="en-US"/>
            <a:t>Conclusion</a:t>
          </a:r>
        </a:p>
      </dgm:t>
    </dgm:pt>
    <dgm:pt modelId="{DCF8BBEC-C509-4041-9D46-1CD98681BF5C}" type="parTrans" cxnId="{2C8B6336-2E1B-48F9-B71A-C540E2A5D582}">
      <dgm:prSet/>
      <dgm:spPr/>
      <dgm:t>
        <a:bodyPr/>
        <a:lstStyle/>
        <a:p>
          <a:endParaRPr lang="en-US"/>
        </a:p>
      </dgm:t>
    </dgm:pt>
    <dgm:pt modelId="{7C12CFEC-4B94-4967-B9F9-F606731842E7}" type="sibTrans" cxnId="{2C8B6336-2E1B-48F9-B71A-C540E2A5D582}">
      <dgm:prSet/>
      <dgm:spPr/>
      <dgm:t>
        <a:bodyPr/>
        <a:lstStyle/>
        <a:p>
          <a:endParaRPr lang="en-US"/>
        </a:p>
      </dgm:t>
    </dgm:pt>
    <dgm:pt modelId="{5D22396B-DB1D-48D1-A29E-2454D07EFED5}">
      <dgm:prSet/>
      <dgm:spPr/>
      <dgm:t>
        <a:bodyPr/>
        <a:lstStyle/>
        <a:p>
          <a:r>
            <a:rPr lang="en-US"/>
            <a:t>Future Work</a:t>
          </a:r>
        </a:p>
      </dgm:t>
    </dgm:pt>
    <dgm:pt modelId="{B68EB95B-46D6-466B-B5DB-013EE62A1062}" type="parTrans" cxnId="{ED29B7D6-A8CE-4521-8582-663C5A3B402E}">
      <dgm:prSet/>
      <dgm:spPr/>
      <dgm:t>
        <a:bodyPr/>
        <a:lstStyle/>
        <a:p>
          <a:endParaRPr lang="en-US"/>
        </a:p>
      </dgm:t>
    </dgm:pt>
    <dgm:pt modelId="{0BE1C993-E87A-4BE7-836B-08F0AE48FDC8}" type="sibTrans" cxnId="{ED29B7D6-A8CE-4521-8582-663C5A3B402E}">
      <dgm:prSet/>
      <dgm:spPr/>
      <dgm:t>
        <a:bodyPr/>
        <a:lstStyle/>
        <a:p>
          <a:endParaRPr lang="en-US"/>
        </a:p>
      </dgm:t>
    </dgm:pt>
    <dgm:pt modelId="{764DBE54-0157-4349-834B-67ACE7AD0B33}" type="pres">
      <dgm:prSet presAssocID="{237878D5-22B4-4AFE-BF78-3F59A1D1451E}" presName="outerComposite" presStyleCnt="0">
        <dgm:presLayoutVars>
          <dgm:chMax val="5"/>
          <dgm:dir/>
          <dgm:resizeHandles val="exact"/>
        </dgm:presLayoutVars>
      </dgm:prSet>
      <dgm:spPr/>
    </dgm:pt>
    <dgm:pt modelId="{4FA08E04-56DF-B244-860C-04BC925D50CB}" type="pres">
      <dgm:prSet presAssocID="{237878D5-22B4-4AFE-BF78-3F59A1D1451E}" presName="dummyMaxCanvas" presStyleCnt="0">
        <dgm:presLayoutVars/>
      </dgm:prSet>
      <dgm:spPr/>
    </dgm:pt>
    <dgm:pt modelId="{E1095E61-8EA8-3A47-931B-C251A6C1B4D7}" type="pres">
      <dgm:prSet presAssocID="{237878D5-22B4-4AFE-BF78-3F59A1D1451E}" presName="FiveNodes_1" presStyleLbl="node1" presStyleIdx="0" presStyleCnt="5">
        <dgm:presLayoutVars>
          <dgm:bulletEnabled val="1"/>
        </dgm:presLayoutVars>
      </dgm:prSet>
      <dgm:spPr/>
    </dgm:pt>
    <dgm:pt modelId="{43908E07-1C13-CC4D-806D-ACD7A5D62AD9}" type="pres">
      <dgm:prSet presAssocID="{237878D5-22B4-4AFE-BF78-3F59A1D1451E}" presName="FiveNodes_2" presStyleLbl="node1" presStyleIdx="1" presStyleCnt="5">
        <dgm:presLayoutVars>
          <dgm:bulletEnabled val="1"/>
        </dgm:presLayoutVars>
      </dgm:prSet>
      <dgm:spPr/>
    </dgm:pt>
    <dgm:pt modelId="{FB782F9A-C78B-3E46-92D3-443E6B18005D}" type="pres">
      <dgm:prSet presAssocID="{237878D5-22B4-4AFE-BF78-3F59A1D1451E}" presName="FiveNodes_3" presStyleLbl="node1" presStyleIdx="2" presStyleCnt="5">
        <dgm:presLayoutVars>
          <dgm:bulletEnabled val="1"/>
        </dgm:presLayoutVars>
      </dgm:prSet>
      <dgm:spPr/>
    </dgm:pt>
    <dgm:pt modelId="{35857AAA-9F81-4241-B65E-1F5E86B70463}" type="pres">
      <dgm:prSet presAssocID="{237878D5-22B4-4AFE-BF78-3F59A1D1451E}" presName="FiveNodes_4" presStyleLbl="node1" presStyleIdx="3" presStyleCnt="5">
        <dgm:presLayoutVars>
          <dgm:bulletEnabled val="1"/>
        </dgm:presLayoutVars>
      </dgm:prSet>
      <dgm:spPr/>
    </dgm:pt>
    <dgm:pt modelId="{8BC78854-1E15-B44B-9CC1-5D9D7B0A9610}" type="pres">
      <dgm:prSet presAssocID="{237878D5-22B4-4AFE-BF78-3F59A1D1451E}" presName="FiveNodes_5" presStyleLbl="node1" presStyleIdx="4" presStyleCnt="5">
        <dgm:presLayoutVars>
          <dgm:bulletEnabled val="1"/>
        </dgm:presLayoutVars>
      </dgm:prSet>
      <dgm:spPr/>
    </dgm:pt>
    <dgm:pt modelId="{A0083960-10D4-9046-B2D6-2C93123CEB0E}" type="pres">
      <dgm:prSet presAssocID="{237878D5-22B4-4AFE-BF78-3F59A1D1451E}" presName="FiveConn_1-2" presStyleLbl="fgAccFollowNode1" presStyleIdx="0" presStyleCnt="4">
        <dgm:presLayoutVars>
          <dgm:bulletEnabled val="1"/>
        </dgm:presLayoutVars>
      </dgm:prSet>
      <dgm:spPr/>
    </dgm:pt>
    <dgm:pt modelId="{0C247EAF-89F1-6A43-9EEE-3E1E82C8A998}" type="pres">
      <dgm:prSet presAssocID="{237878D5-22B4-4AFE-BF78-3F59A1D1451E}" presName="FiveConn_2-3" presStyleLbl="fgAccFollowNode1" presStyleIdx="1" presStyleCnt="4">
        <dgm:presLayoutVars>
          <dgm:bulletEnabled val="1"/>
        </dgm:presLayoutVars>
      </dgm:prSet>
      <dgm:spPr/>
    </dgm:pt>
    <dgm:pt modelId="{71BDE9F4-DEBD-DC4E-9856-AFE812A0F043}" type="pres">
      <dgm:prSet presAssocID="{237878D5-22B4-4AFE-BF78-3F59A1D1451E}" presName="FiveConn_3-4" presStyleLbl="fgAccFollowNode1" presStyleIdx="2" presStyleCnt="4">
        <dgm:presLayoutVars>
          <dgm:bulletEnabled val="1"/>
        </dgm:presLayoutVars>
      </dgm:prSet>
      <dgm:spPr/>
    </dgm:pt>
    <dgm:pt modelId="{8E1E5BEA-DD2F-0F40-8CFA-F14262C27CBD}" type="pres">
      <dgm:prSet presAssocID="{237878D5-22B4-4AFE-BF78-3F59A1D1451E}" presName="FiveConn_4-5" presStyleLbl="fgAccFollowNode1" presStyleIdx="3" presStyleCnt="4">
        <dgm:presLayoutVars>
          <dgm:bulletEnabled val="1"/>
        </dgm:presLayoutVars>
      </dgm:prSet>
      <dgm:spPr/>
    </dgm:pt>
    <dgm:pt modelId="{44F28735-E32F-CD40-BA05-45DA1EEA5479}" type="pres">
      <dgm:prSet presAssocID="{237878D5-22B4-4AFE-BF78-3F59A1D1451E}" presName="FiveNodes_1_text" presStyleLbl="node1" presStyleIdx="4" presStyleCnt="5">
        <dgm:presLayoutVars>
          <dgm:bulletEnabled val="1"/>
        </dgm:presLayoutVars>
      </dgm:prSet>
      <dgm:spPr/>
    </dgm:pt>
    <dgm:pt modelId="{F07BD672-CD51-2A44-8761-565ADA917718}" type="pres">
      <dgm:prSet presAssocID="{237878D5-22B4-4AFE-BF78-3F59A1D1451E}" presName="FiveNodes_2_text" presStyleLbl="node1" presStyleIdx="4" presStyleCnt="5">
        <dgm:presLayoutVars>
          <dgm:bulletEnabled val="1"/>
        </dgm:presLayoutVars>
      </dgm:prSet>
      <dgm:spPr/>
    </dgm:pt>
    <dgm:pt modelId="{3A374F33-0B0A-594C-B9AD-80D42A9A413A}" type="pres">
      <dgm:prSet presAssocID="{237878D5-22B4-4AFE-BF78-3F59A1D1451E}" presName="FiveNodes_3_text" presStyleLbl="node1" presStyleIdx="4" presStyleCnt="5">
        <dgm:presLayoutVars>
          <dgm:bulletEnabled val="1"/>
        </dgm:presLayoutVars>
      </dgm:prSet>
      <dgm:spPr/>
    </dgm:pt>
    <dgm:pt modelId="{2E943298-9510-E544-BFA7-69A1CC0E5B6B}" type="pres">
      <dgm:prSet presAssocID="{237878D5-22B4-4AFE-BF78-3F59A1D1451E}" presName="FiveNodes_4_text" presStyleLbl="node1" presStyleIdx="4" presStyleCnt="5">
        <dgm:presLayoutVars>
          <dgm:bulletEnabled val="1"/>
        </dgm:presLayoutVars>
      </dgm:prSet>
      <dgm:spPr/>
    </dgm:pt>
    <dgm:pt modelId="{FDFB1E6C-A1AD-4C41-A75D-E1C421517B78}" type="pres">
      <dgm:prSet presAssocID="{237878D5-22B4-4AFE-BF78-3F59A1D1451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2C8B6336-2E1B-48F9-B71A-C540E2A5D582}" srcId="{237878D5-22B4-4AFE-BF78-3F59A1D1451E}" destId="{7BAB4D37-97D9-473E-A5FF-8F79707335AE}" srcOrd="3" destOrd="0" parTransId="{DCF8BBEC-C509-4041-9D46-1CD98681BF5C}" sibTransId="{7C12CFEC-4B94-4967-B9F9-F606731842E7}"/>
    <dgm:cxn modelId="{66B2F03C-9DCB-6F45-B58D-7CACD5C06385}" type="presOf" srcId="{E41E4E0A-25D0-4F99-A2C5-9B29C74012CB}" destId="{0C247EAF-89F1-6A43-9EEE-3E1E82C8A998}" srcOrd="0" destOrd="0" presId="urn:microsoft.com/office/officeart/2005/8/layout/vProcess5"/>
    <dgm:cxn modelId="{C3A7C14A-1688-A44E-BF0C-C0F6FD561083}" type="presOf" srcId="{7C12CFEC-4B94-4967-B9F9-F606731842E7}" destId="{8E1E5BEA-DD2F-0F40-8CFA-F14262C27CBD}" srcOrd="0" destOrd="0" presId="urn:microsoft.com/office/officeart/2005/8/layout/vProcess5"/>
    <dgm:cxn modelId="{70A8644E-AE66-0246-9092-B75DE14F3EF7}" type="presOf" srcId="{5D22396B-DB1D-48D1-A29E-2454D07EFED5}" destId="{FDFB1E6C-A1AD-4C41-A75D-E1C421517B78}" srcOrd="1" destOrd="0" presId="urn:microsoft.com/office/officeart/2005/8/layout/vProcess5"/>
    <dgm:cxn modelId="{1F097B53-97D9-7E43-A509-82E7760E7757}" type="presOf" srcId="{B098ED59-D15C-4D90-88B5-EA9DA25D3033}" destId="{FB782F9A-C78B-3E46-92D3-443E6B18005D}" srcOrd="0" destOrd="0" presId="urn:microsoft.com/office/officeart/2005/8/layout/vProcess5"/>
    <dgm:cxn modelId="{1190A66C-B4C0-8F41-9D7E-C95AE6F861C2}" type="presOf" srcId="{237878D5-22B4-4AFE-BF78-3F59A1D1451E}" destId="{764DBE54-0157-4349-834B-67ACE7AD0B33}" srcOrd="0" destOrd="0" presId="urn:microsoft.com/office/officeart/2005/8/layout/vProcess5"/>
    <dgm:cxn modelId="{72E2AE79-24D4-4BAC-BD4C-F04813E31EAD}" srcId="{237878D5-22B4-4AFE-BF78-3F59A1D1451E}" destId="{4FBBA602-6DEE-4635-AA1C-559969A7B0D7}" srcOrd="0" destOrd="0" parTransId="{CBF4FDB8-887E-4D81-8EFB-FD11D17D1828}" sibTransId="{877CDD77-AAB2-476E-9AA0-5C3E27AC9EDE}"/>
    <dgm:cxn modelId="{55EE6B82-96A9-45D5-B537-752E5C134112}" srcId="{237878D5-22B4-4AFE-BF78-3F59A1D1451E}" destId="{8495AE9E-BB39-458A-9401-2BAED86CB11F}" srcOrd="1" destOrd="0" parTransId="{CEAABC2B-7265-4A19-AD2B-5D7E4D1D1A31}" sibTransId="{E41E4E0A-25D0-4F99-A2C5-9B29C74012CB}"/>
    <dgm:cxn modelId="{6873488D-B498-0E4F-9920-807C273EE4EB}" type="presOf" srcId="{4FBBA602-6DEE-4635-AA1C-559969A7B0D7}" destId="{E1095E61-8EA8-3A47-931B-C251A6C1B4D7}" srcOrd="0" destOrd="0" presId="urn:microsoft.com/office/officeart/2005/8/layout/vProcess5"/>
    <dgm:cxn modelId="{62157B90-B8C0-3748-9957-B6ADC55D40A4}" type="presOf" srcId="{5D22396B-DB1D-48D1-A29E-2454D07EFED5}" destId="{8BC78854-1E15-B44B-9CC1-5D9D7B0A9610}" srcOrd="0" destOrd="0" presId="urn:microsoft.com/office/officeart/2005/8/layout/vProcess5"/>
    <dgm:cxn modelId="{FA18509C-146C-224B-AB9A-CA9B275BD582}" type="presOf" srcId="{4FBBA602-6DEE-4635-AA1C-559969A7B0D7}" destId="{44F28735-E32F-CD40-BA05-45DA1EEA5479}" srcOrd="1" destOrd="0" presId="urn:microsoft.com/office/officeart/2005/8/layout/vProcess5"/>
    <dgm:cxn modelId="{B95BB7A2-92EE-3249-9673-74C90D91EB6A}" type="presOf" srcId="{7BAB4D37-97D9-473E-A5FF-8F79707335AE}" destId="{2E943298-9510-E544-BFA7-69A1CC0E5B6B}" srcOrd="1" destOrd="0" presId="urn:microsoft.com/office/officeart/2005/8/layout/vProcess5"/>
    <dgm:cxn modelId="{3601F1A2-D364-2641-AB05-2D0B2740AC2D}" type="presOf" srcId="{877CDD77-AAB2-476E-9AA0-5C3E27AC9EDE}" destId="{A0083960-10D4-9046-B2D6-2C93123CEB0E}" srcOrd="0" destOrd="0" presId="urn:microsoft.com/office/officeart/2005/8/layout/vProcess5"/>
    <dgm:cxn modelId="{38B577B9-0D6A-8949-A664-5B390A9E1DD1}" type="presOf" srcId="{7BAB4D37-97D9-473E-A5FF-8F79707335AE}" destId="{35857AAA-9F81-4241-B65E-1F5E86B70463}" srcOrd="0" destOrd="0" presId="urn:microsoft.com/office/officeart/2005/8/layout/vProcess5"/>
    <dgm:cxn modelId="{5D9263D5-5137-534D-BD91-6BF1133B1E7C}" type="presOf" srcId="{B098ED59-D15C-4D90-88B5-EA9DA25D3033}" destId="{3A374F33-0B0A-594C-B9AD-80D42A9A413A}" srcOrd="1" destOrd="0" presId="urn:microsoft.com/office/officeart/2005/8/layout/vProcess5"/>
    <dgm:cxn modelId="{ED29B7D6-A8CE-4521-8582-663C5A3B402E}" srcId="{237878D5-22B4-4AFE-BF78-3F59A1D1451E}" destId="{5D22396B-DB1D-48D1-A29E-2454D07EFED5}" srcOrd="4" destOrd="0" parTransId="{B68EB95B-46D6-466B-B5DB-013EE62A1062}" sibTransId="{0BE1C993-E87A-4BE7-836B-08F0AE48FDC8}"/>
    <dgm:cxn modelId="{42A19EDE-B59D-411F-B0C6-71E7F21E71CF}" srcId="{237878D5-22B4-4AFE-BF78-3F59A1D1451E}" destId="{B098ED59-D15C-4D90-88B5-EA9DA25D3033}" srcOrd="2" destOrd="0" parTransId="{75DC777C-47C8-4754-B032-9E4BFB5EFFA6}" sibTransId="{13DD74D1-9494-4FE6-BC15-0B49C1B81498}"/>
    <dgm:cxn modelId="{DBAA5CDF-D214-C649-8B36-D91EEFDB1B31}" type="presOf" srcId="{13DD74D1-9494-4FE6-BC15-0B49C1B81498}" destId="{71BDE9F4-DEBD-DC4E-9856-AFE812A0F043}" srcOrd="0" destOrd="0" presId="urn:microsoft.com/office/officeart/2005/8/layout/vProcess5"/>
    <dgm:cxn modelId="{6E4175E4-5742-8A44-A878-F189A031AD1A}" type="presOf" srcId="{8495AE9E-BB39-458A-9401-2BAED86CB11F}" destId="{43908E07-1C13-CC4D-806D-ACD7A5D62AD9}" srcOrd="0" destOrd="0" presId="urn:microsoft.com/office/officeart/2005/8/layout/vProcess5"/>
    <dgm:cxn modelId="{D61397EE-4B7E-A945-832A-4370B160C889}" type="presOf" srcId="{8495AE9E-BB39-458A-9401-2BAED86CB11F}" destId="{F07BD672-CD51-2A44-8761-565ADA917718}" srcOrd="1" destOrd="0" presId="urn:microsoft.com/office/officeart/2005/8/layout/vProcess5"/>
    <dgm:cxn modelId="{84D16F7A-CD0F-AD4A-B4E6-B62CEEBFBD7E}" type="presParOf" srcId="{764DBE54-0157-4349-834B-67ACE7AD0B33}" destId="{4FA08E04-56DF-B244-860C-04BC925D50CB}" srcOrd="0" destOrd="0" presId="urn:microsoft.com/office/officeart/2005/8/layout/vProcess5"/>
    <dgm:cxn modelId="{922EC6C8-68CF-F540-AC53-DDF5CA37E8FE}" type="presParOf" srcId="{764DBE54-0157-4349-834B-67ACE7AD0B33}" destId="{E1095E61-8EA8-3A47-931B-C251A6C1B4D7}" srcOrd="1" destOrd="0" presId="urn:microsoft.com/office/officeart/2005/8/layout/vProcess5"/>
    <dgm:cxn modelId="{367BAFA9-E9F8-CB47-BD04-614E549E51B8}" type="presParOf" srcId="{764DBE54-0157-4349-834B-67ACE7AD0B33}" destId="{43908E07-1C13-CC4D-806D-ACD7A5D62AD9}" srcOrd="2" destOrd="0" presId="urn:microsoft.com/office/officeart/2005/8/layout/vProcess5"/>
    <dgm:cxn modelId="{77822CBE-1FDD-6B41-8295-0440D76A7DB1}" type="presParOf" srcId="{764DBE54-0157-4349-834B-67ACE7AD0B33}" destId="{FB782F9A-C78B-3E46-92D3-443E6B18005D}" srcOrd="3" destOrd="0" presId="urn:microsoft.com/office/officeart/2005/8/layout/vProcess5"/>
    <dgm:cxn modelId="{4030128E-6117-2141-95B9-A3B5BD83B1D9}" type="presParOf" srcId="{764DBE54-0157-4349-834B-67ACE7AD0B33}" destId="{35857AAA-9F81-4241-B65E-1F5E86B70463}" srcOrd="4" destOrd="0" presId="urn:microsoft.com/office/officeart/2005/8/layout/vProcess5"/>
    <dgm:cxn modelId="{255E9D26-4A66-0F4E-82ED-56818CD9B4BD}" type="presParOf" srcId="{764DBE54-0157-4349-834B-67ACE7AD0B33}" destId="{8BC78854-1E15-B44B-9CC1-5D9D7B0A9610}" srcOrd="5" destOrd="0" presId="urn:microsoft.com/office/officeart/2005/8/layout/vProcess5"/>
    <dgm:cxn modelId="{4B62F28D-340F-024A-A2F7-F741AADCA973}" type="presParOf" srcId="{764DBE54-0157-4349-834B-67ACE7AD0B33}" destId="{A0083960-10D4-9046-B2D6-2C93123CEB0E}" srcOrd="6" destOrd="0" presId="urn:microsoft.com/office/officeart/2005/8/layout/vProcess5"/>
    <dgm:cxn modelId="{96F7F0D3-F22C-514D-A1E7-9E4EAB0EBB9E}" type="presParOf" srcId="{764DBE54-0157-4349-834B-67ACE7AD0B33}" destId="{0C247EAF-89F1-6A43-9EEE-3E1E82C8A998}" srcOrd="7" destOrd="0" presId="urn:microsoft.com/office/officeart/2005/8/layout/vProcess5"/>
    <dgm:cxn modelId="{B412D6DC-CF64-D142-813F-03DF87A60237}" type="presParOf" srcId="{764DBE54-0157-4349-834B-67ACE7AD0B33}" destId="{71BDE9F4-DEBD-DC4E-9856-AFE812A0F043}" srcOrd="8" destOrd="0" presId="urn:microsoft.com/office/officeart/2005/8/layout/vProcess5"/>
    <dgm:cxn modelId="{F5AB658F-E4BD-194C-B100-0A8E8E50012F}" type="presParOf" srcId="{764DBE54-0157-4349-834B-67ACE7AD0B33}" destId="{8E1E5BEA-DD2F-0F40-8CFA-F14262C27CBD}" srcOrd="9" destOrd="0" presId="urn:microsoft.com/office/officeart/2005/8/layout/vProcess5"/>
    <dgm:cxn modelId="{B82604B6-06E9-8E40-87E9-CE7F672242EB}" type="presParOf" srcId="{764DBE54-0157-4349-834B-67ACE7AD0B33}" destId="{44F28735-E32F-CD40-BA05-45DA1EEA5479}" srcOrd="10" destOrd="0" presId="urn:microsoft.com/office/officeart/2005/8/layout/vProcess5"/>
    <dgm:cxn modelId="{53FAA8DA-1087-E44E-B717-35D80ABA50D5}" type="presParOf" srcId="{764DBE54-0157-4349-834B-67ACE7AD0B33}" destId="{F07BD672-CD51-2A44-8761-565ADA917718}" srcOrd="11" destOrd="0" presId="urn:microsoft.com/office/officeart/2005/8/layout/vProcess5"/>
    <dgm:cxn modelId="{DFE5885F-7C35-A14B-8519-2BD4D6E4081F}" type="presParOf" srcId="{764DBE54-0157-4349-834B-67ACE7AD0B33}" destId="{3A374F33-0B0A-594C-B9AD-80D42A9A413A}" srcOrd="12" destOrd="0" presId="urn:microsoft.com/office/officeart/2005/8/layout/vProcess5"/>
    <dgm:cxn modelId="{4D3F8EB4-93D5-3748-824F-78969D9B11FA}" type="presParOf" srcId="{764DBE54-0157-4349-834B-67ACE7AD0B33}" destId="{2E943298-9510-E544-BFA7-69A1CC0E5B6B}" srcOrd="13" destOrd="0" presId="urn:microsoft.com/office/officeart/2005/8/layout/vProcess5"/>
    <dgm:cxn modelId="{E504CAF5-5A24-F047-9950-3F5243464E54}" type="presParOf" srcId="{764DBE54-0157-4349-834B-67ACE7AD0B33}" destId="{FDFB1E6C-A1AD-4C41-A75D-E1C421517B7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0E32DA-E6FF-4701-87F5-E54688AA6DE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B7EBA2-1BF0-4F16-A3EF-BEB814664C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Vegas has advanced models used to create their lines</a:t>
          </a:r>
          <a:endParaRPr lang="en-US"/>
        </a:p>
      </dgm:t>
    </dgm:pt>
    <dgm:pt modelId="{022D6389-1E76-49E9-938D-037C16FC9B35}" type="parTrans" cxnId="{D5D719E3-2738-46B4-B4A3-4EF383E573D0}">
      <dgm:prSet/>
      <dgm:spPr/>
      <dgm:t>
        <a:bodyPr/>
        <a:lstStyle/>
        <a:p>
          <a:endParaRPr lang="en-US"/>
        </a:p>
      </dgm:t>
    </dgm:pt>
    <dgm:pt modelId="{4D9F976B-F587-43AE-A9B7-049D6D3EC2E5}" type="sibTrans" cxnId="{D5D719E3-2738-46B4-B4A3-4EF383E573D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86B9922-D3C9-4623-9A9E-4C0A85C931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Both average and professional gamblers can struggle to beat Vegas</a:t>
          </a:r>
          <a:endParaRPr lang="en-US"/>
        </a:p>
      </dgm:t>
    </dgm:pt>
    <dgm:pt modelId="{7E1B9A38-B987-4BCB-94BA-0C838FFABF81}" type="parTrans" cxnId="{C0BDB998-B068-4169-9C31-3D689D98CE99}">
      <dgm:prSet/>
      <dgm:spPr/>
      <dgm:t>
        <a:bodyPr/>
        <a:lstStyle/>
        <a:p>
          <a:endParaRPr lang="en-US"/>
        </a:p>
      </dgm:t>
    </dgm:pt>
    <dgm:pt modelId="{4B4F60ED-4DF1-4CC2-8A62-F900BD03855A}" type="sibTrans" cxnId="{C0BDB998-B068-4169-9C31-3D689D98CE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A3ACC4A-544A-4E31-9689-E9F0C5F9EA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Create a program in which all someone needs is basic game data</a:t>
          </a:r>
          <a:endParaRPr lang="en-US"/>
        </a:p>
      </dgm:t>
    </dgm:pt>
    <dgm:pt modelId="{E047331B-2065-4621-BFF9-C606B812B08C}" type="parTrans" cxnId="{EF6F352A-1121-4841-853B-793245A79D8F}">
      <dgm:prSet/>
      <dgm:spPr/>
      <dgm:t>
        <a:bodyPr/>
        <a:lstStyle/>
        <a:p>
          <a:endParaRPr lang="en-US"/>
        </a:p>
      </dgm:t>
    </dgm:pt>
    <dgm:pt modelId="{C89D9324-BBB9-4B57-A86A-A9EA5BA81B15}" type="sibTrans" cxnId="{EF6F352A-1121-4841-853B-793245A79D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9C432DC-AD81-4271-901F-ADDDA515D6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Generate an accurate prediction based off that data</a:t>
          </a:r>
          <a:endParaRPr lang="en-US"/>
        </a:p>
      </dgm:t>
    </dgm:pt>
    <dgm:pt modelId="{39181473-3617-4C01-A243-91D3038769F1}" type="parTrans" cxnId="{7C7553A3-FE19-4441-97C5-FA3E5E8472EF}">
      <dgm:prSet/>
      <dgm:spPr/>
      <dgm:t>
        <a:bodyPr/>
        <a:lstStyle/>
        <a:p>
          <a:endParaRPr lang="en-US"/>
        </a:p>
      </dgm:t>
    </dgm:pt>
    <dgm:pt modelId="{8641D7D2-A75E-463D-A200-B9A898DD74D0}" type="sibTrans" cxnId="{7C7553A3-FE19-4441-97C5-FA3E5E8472EF}">
      <dgm:prSet/>
      <dgm:spPr/>
      <dgm:t>
        <a:bodyPr/>
        <a:lstStyle/>
        <a:p>
          <a:endParaRPr lang="en-US"/>
        </a:p>
      </dgm:t>
    </dgm:pt>
    <dgm:pt modelId="{AA366AE9-51F5-4251-929A-9E87BA7AD9B2}" type="pres">
      <dgm:prSet presAssocID="{160E32DA-E6FF-4701-87F5-E54688AA6DE2}" presName="root" presStyleCnt="0">
        <dgm:presLayoutVars>
          <dgm:dir/>
          <dgm:resizeHandles val="exact"/>
        </dgm:presLayoutVars>
      </dgm:prSet>
      <dgm:spPr/>
    </dgm:pt>
    <dgm:pt modelId="{AEC81AE5-2916-4AE9-9C20-F4A0A8621B1F}" type="pres">
      <dgm:prSet presAssocID="{160E32DA-E6FF-4701-87F5-E54688AA6DE2}" presName="container" presStyleCnt="0">
        <dgm:presLayoutVars>
          <dgm:dir/>
          <dgm:resizeHandles val="exact"/>
        </dgm:presLayoutVars>
      </dgm:prSet>
      <dgm:spPr/>
    </dgm:pt>
    <dgm:pt modelId="{E091B3BF-E939-4859-83B3-24F963B8EC08}" type="pres">
      <dgm:prSet presAssocID="{C7B7EBA2-1BF0-4F16-A3EF-BEB814664C60}" presName="compNode" presStyleCnt="0"/>
      <dgm:spPr/>
    </dgm:pt>
    <dgm:pt modelId="{0D698CC4-5881-46B9-B3F0-DC5208B85AA4}" type="pres">
      <dgm:prSet presAssocID="{C7B7EBA2-1BF0-4F16-A3EF-BEB814664C60}" presName="iconBgRect" presStyleLbl="bgShp" presStyleIdx="0" presStyleCnt="4"/>
      <dgm:spPr/>
    </dgm:pt>
    <dgm:pt modelId="{9F1E6DF0-F9E2-429F-ABAF-3A9141B9718B}" type="pres">
      <dgm:prSet presAssocID="{C7B7EBA2-1BF0-4F16-A3EF-BEB814664C6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5BAB89A-9C48-4191-B953-768253873B00}" type="pres">
      <dgm:prSet presAssocID="{C7B7EBA2-1BF0-4F16-A3EF-BEB814664C60}" presName="spaceRect" presStyleCnt="0"/>
      <dgm:spPr/>
    </dgm:pt>
    <dgm:pt modelId="{AD18E655-7E06-4368-B3EB-493289400477}" type="pres">
      <dgm:prSet presAssocID="{C7B7EBA2-1BF0-4F16-A3EF-BEB814664C60}" presName="textRect" presStyleLbl="revTx" presStyleIdx="0" presStyleCnt="4">
        <dgm:presLayoutVars>
          <dgm:chMax val="1"/>
          <dgm:chPref val="1"/>
        </dgm:presLayoutVars>
      </dgm:prSet>
      <dgm:spPr/>
    </dgm:pt>
    <dgm:pt modelId="{36CDDA08-56DA-4F72-9E4D-EFE72CBABFFF}" type="pres">
      <dgm:prSet presAssocID="{4D9F976B-F587-43AE-A9B7-049D6D3EC2E5}" presName="sibTrans" presStyleLbl="sibTrans2D1" presStyleIdx="0" presStyleCnt="0"/>
      <dgm:spPr/>
    </dgm:pt>
    <dgm:pt modelId="{0C2156B3-2B44-405E-8092-92038DCA96D9}" type="pres">
      <dgm:prSet presAssocID="{B86B9922-D3C9-4623-9A9E-4C0A85C931B4}" presName="compNode" presStyleCnt="0"/>
      <dgm:spPr/>
    </dgm:pt>
    <dgm:pt modelId="{806A4B2D-F5CE-4952-AB20-C5BE99A742B5}" type="pres">
      <dgm:prSet presAssocID="{B86B9922-D3C9-4623-9A9E-4C0A85C931B4}" presName="iconBgRect" presStyleLbl="bgShp" presStyleIdx="1" presStyleCnt="4"/>
      <dgm:spPr/>
    </dgm:pt>
    <dgm:pt modelId="{BC20E62E-ACBB-448B-9DAF-818173E08468}" type="pres">
      <dgm:prSet presAssocID="{B86B9922-D3C9-4623-9A9E-4C0A85C931B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3FD07C2D-D017-47DF-8962-36453DCEE43D}" type="pres">
      <dgm:prSet presAssocID="{B86B9922-D3C9-4623-9A9E-4C0A85C931B4}" presName="spaceRect" presStyleCnt="0"/>
      <dgm:spPr/>
    </dgm:pt>
    <dgm:pt modelId="{FF4C3862-A175-4FD1-89E0-E62E4AC78984}" type="pres">
      <dgm:prSet presAssocID="{B86B9922-D3C9-4623-9A9E-4C0A85C931B4}" presName="textRect" presStyleLbl="revTx" presStyleIdx="1" presStyleCnt="4">
        <dgm:presLayoutVars>
          <dgm:chMax val="1"/>
          <dgm:chPref val="1"/>
        </dgm:presLayoutVars>
      </dgm:prSet>
      <dgm:spPr/>
    </dgm:pt>
    <dgm:pt modelId="{D2A070F5-C796-4151-89A8-1DA9F434DB3F}" type="pres">
      <dgm:prSet presAssocID="{4B4F60ED-4DF1-4CC2-8A62-F900BD03855A}" presName="sibTrans" presStyleLbl="sibTrans2D1" presStyleIdx="0" presStyleCnt="0"/>
      <dgm:spPr/>
    </dgm:pt>
    <dgm:pt modelId="{9D3915BA-0A24-46D5-BCD0-E80B4436D24C}" type="pres">
      <dgm:prSet presAssocID="{5A3ACC4A-544A-4E31-9689-E9F0C5F9EAE8}" presName="compNode" presStyleCnt="0"/>
      <dgm:spPr/>
    </dgm:pt>
    <dgm:pt modelId="{D61DA156-AAAE-40E6-A4B3-4C55A69F039F}" type="pres">
      <dgm:prSet presAssocID="{5A3ACC4A-544A-4E31-9689-E9F0C5F9EAE8}" presName="iconBgRect" presStyleLbl="bgShp" presStyleIdx="2" presStyleCnt="4"/>
      <dgm:spPr/>
    </dgm:pt>
    <dgm:pt modelId="{66DEB682-967C-4E47-AFC3-76CF56E209FF}" type="pres">
      <dgm:prSet presAssocID="{5A3ACC4A-544A-4E31-9689-E9F0C5F9EAE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6A954152-B499-474F-B7D7-62CDB4DCA03F}" type="pres">
      <dgm:prSet presAssocID="{5A3ACC4A-544A-4E31-9689-E9F0C5F9EAE8}" presName="spaceRect" presStyleCnt="0"/>
      <dgm:spPr/>
    </dgm:pt>
    <dgm:pt modelId="{BC3CD041-BA4C-462E-80F1-6F008D117DF3}" type="pres">
      <dgm:prSet presAssocID="{5A3ACC4A-544A-4E31-9689-E9F0C5F9EAE8}" presName="textRect" presStyleLbl="revTx" presStyleIdx="2" presStyleCnt="4">
        <dgm:presLayoutVars>
          <dgm:chMax val="1"/>
          <dgm:chPref val="1"/>
        </dgm:presLayoutVars>
      </dgm:prSet>
      <dgm:spPr/>
    </dgm:pt>
    <dgm:pt modelId="{D34C5EDA-1BEC-4A43-8BB5-F75D0C0701C6}" type="pres">
      <dgm:prSet presAssocID="{C89D9324-BBB9-4B57-A86A-A9EA5BA81B15}" presName="sibTrans" presStyleLbl="sibTrans2D1" presStyleIdx="0" presStyleCnt="0"/>
      <dgm:spPr/>
    </dgm:pt>
    <dgm:pt modelId="{E80BE25E-A0BB-4548-A451-E5F3657662CE}" type="pres">
      <dgm:prSet presAssocID="{49C432DC-AD81-4271-901F-ADDDA515D62F}" presName="compNode" presStyleCnt="0"/>
      <dgm:spPr/>
    </dgm:pt>
    <dgm:pt modelId="{82876BC3-A650-442C-BEDD-5E0A392758B7}" type="pres">
      <dgm:prSet presAssocID="{49C432DC-AD81-4271-901F-ADDDA515D62F}" presName="iconBgRect" presStyleLbl="bgShp" presStyleIdx="3" presStyleCnt="4"/>
      <dgm:spPr/>
    </dgm:pt>
    <dgm:pt modelId="{39519067-04C5-4680-8436-2085C31BAD43}" type="pres">
      <dgm:prSet presAssocID="{49C432DC-AD81-4271-901F-ADDDA515D62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8F8F145-4415-4E07-B943-333002A116AD}" type="pres">
      <dgm:prSet presAssocID="{49C432DC-AD81-4271-901F-ADDDA515D62F}" presName="spaceRect" presStyleCnt="0"/>
      <dgm:spPr/>
    </dgm:pt>
    <dgm:pt modelId="{DB16218E-ADA4-4FC5-880A-C02F7D49F394}" type="pres">
      <dgm:prSet presAssocID="{49C432DC-AD81-4271-901F-ADDDA515D62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8D7E712-9037-4759-BAEF-5C416377BAC8}" type="presOf" srcId="{4D9F976B-F587-43AE-A9B7-049D6D3EC2E5}" destId="{36CDDA08-56DA-4F72-9E4D-EFE72CBABFFF}" srcOrd="0" destOrd="0" presId="urn:microsoft.com/office/officeart/2018/2/layout/IconCircleList"/>
    <dgm:cxn modelId="{EF6F352A-1121-4841-853B-793245A79D8F}" srcId="{160E32DA-E6FF-4701-87F5-E54688AA6DE2}" destId="{5A3ACC4A-544A-4E31-9689-E9F0C5F9EAE8}" srcOrd="2" destOrd="0" parTransId="{E047331B-2065-4621-BFF9-C606B812B08C}" sibTransId="{C89D9324-BBB9-4B57-A86A-A9EA5BA81B15}"/>
    <dgm:cxn modelId="{4A80AA2D-756F-478C-8539-19CBBD4C6796}" type="presOf" srcId="{C7B7EBA2-1BF0-4F16-A3EF-BEB814664C60}" destId="{AD18E655-7E06-4368-B3EB-493289400477}" srcOrd="0" destOrd="0" presId="urn:microsoft.com/office/officeart/2018/2/layout/IconCircleList"/>
    <dgm:cxn modelId="{003E417B-8F31-4444-9104-5BA3018DD55C}" type="presOf" srcId="{4B4F60ED-4DF1-4CC2-8A62-F900BD03855A}" destId="{D2A070F5-C796-4151-89A8-1DA9F434DB3F}" srcOrd="0" destOrd="0" presId="urn:microsoft.com/office/officeart/2018/2/layout/IconCircleList"/>
    <dgm:cxn modelId="{392A0282-FCBF-41D1-950D-A6DE9E4C9AB4}" type="presOf" srcId="{C89D9324-BBB9-4B57-A86A-A9EA5BA81B15}" destId="{D34C5EDA-1BEC-4A43-8BB5-F75D0C0701C6}" srcOrd="0" destOrd="0" presId="urn:microsoft.com/office/officeart/2018/2/layout/IconCircleList"/>
    <dgm:cxn modelId="{C0BDB998-B068-4169-9C31-3D689D98CE99}" srcId="{160E32DA-E6FF-4701-87F5-E54688AA6DE2}" destId="{B86B9922-D3C9-4623-9A9E-4C0A85C931B4}" srcOrd="1" destOrd="0" parTransId="{7E1B9A38-B987-4BCB-94BA-0C838FFABF81}" sibTransId="{4B4F60ED-4DF1-4CC2-8A62-F900BD03855A}"/>
    <dgm:cxn modelId="{7C7553A3-FE19-4441-97C5-FA3E5E8472EF}" srcId="{160E32DA-E6FF-4701-87F5-E54688AA6DE2}" destId="{49C432DC-AD81-4271-901F-ADDDA515D62F}" srcOrd="3" destOrd="0" parTransId="{39181473-3617-4C01-A243-91D3038769F1}" sibTransId="{8641D7D2-A75E-463D-A200-B9A898DD74D0}"/>
    <dgm:cxn modelId="{8DD8F0B2-AA30-418A-A1B9-7C7046FC563B}" type="presOf" srcId="{160E32DA-E6FF-4701-87F5-E54688AA6DE2}" destId="{AA366AE9-51F5-4251-929A-9E87BA7AD9B2}" srcOrd="0" destOrd="0" presId="urn:microsoft.com/office/officeart/2018/2/layout/IconCircleList"/>
    <dgm:cxn modelId="{0AD230B5-729D-40B8-B624-BE4C7F9754D9}" type="presOf" srcId="{B86B9922-D3C9-4623-9A9E-4C0A85C931B4}" destId="{FF4C3862-A175-4FD1-89E0-E62E4AC78984}" srcOrd="0" destOrd="0" presId="urn:microsoft.com/office/officeart/2018/2/layout/IconCircleList"/>
    <dgm:cxn modelId="{68A890D5-D92A-4659-816C-741F0FE9A267}" type="presOf" srcId="{49C432DC-AD81-4271-901F-ADDDA515D62F}" destId="{DB16218E-ADA4-4FC5-880A-C02F7D49F394}" srcOrd="0" destOrd="0" presId="urn:microsoft.com/office/officeart/2018/2/layout/IconCircleList"/>
    <dgm:cxn modelId="{D5D719E3-2738-46B4-B4A3-4EF383E573D0}" srcId="{160E32DA-E6FF-4701-87F5-E54688AA6DE2}" destId="{C7B7EBA2-1BF0-4F16-A3EF-BEB814664C60}" srcOrd="0" destOrd="0" parTransId="{022D6389-1E76-49E9-938D-037C16FC9B35}" sibTransId="{4D9F976B-F587-43AE-A9B7-049D6D3EC2E5}"/>
    <dgm:cxn modelId="{FFAF70EB-C99F-4C46-BD78-0010B262BBAE}" type="presOf" srcId="{5A3ACC4A-544A-4E31-9689-E9F0C5F9EAE8}" destId="{BC3CD041-BA4C-462E-80F1-6F008D117DF3}" srcOrd="0" destOrd="0" presId="urn:microsoft.com/office/officeart/2018/2/layout/IconCircleList"/>
    <dgm:cxn modelId="{24D24A8D-86DA-4CCB-AA0D-5B6452C6DADE}" type="presParOf" srcId="{AA366AE9-51F5-4251-929A-9E87BA7AD9B2}" destId="{AEC81AE5-2916-4AE9-9C20-F4A0A8621B1F}" srcOrd="0" destOrd="0" presId="urn:microsoft.com/office/officeart/2018/2/layout/IconCircleList"/>
    <dgm:cxn modelId="{A8452452-5D6D-431B-8775-665C4FEE5CA6}" type="presParOf" srcId="{AEC81AE5-2916-4AE9-9C20-F4A0A8621B1F}" destId="{E091B3BF-E939-4859-83B3-24F963B8EC08}" srcOrd="0" destOrd="0" presId="urn:microsoft.com/office/officeart/2018/2/layout/IconCircleList"/>
    <dgm:cxn modelId="{A21ADA8A-12AF-4531-8671-1A07CB232583}" type="presParOf" srcId="{E091B3BF-E939-4859-83B3-24F963B8EC08}" destId="{0D698CC4-5881-46B9-B3F0-DC5208B85AA4}" srcOrd="0" destOrd="0" presId="urn:microsoft.com/office/officeart/2018/2/layout/IconCircleList"/>
    <dgm:cxn modelId="{FBF5EAD0-7BF3-4761-AEE4-F972ADFC7E29}" type="presParOf" srcId="{E091B3BF-E939-4859-83B3-24F963B8EC08}" destId="{9F1E6DF0-F9E2-429F-ABAF-3A9141B9718B}" srcOrd="1" destOrd="0" presId="urn:microsoft.com/office/officeart/2018/2/layout/IconCircleList"/>
    <dgm:cxn modelId="{9BF043FD-75DB-49D9-BAB8-CF348F2FDE5A}" type="presParOf" srcId="{E091B3BF-E939-4859-83B3-24F963B8EC08}" destId="{B5BAB89A-9C48-4191-B953-768253873B00}" srcOrd="2" destOrd="0" presId="urn:microsoft.com/office/officeart/2018/2/layout/IconCircleList"/>
    <dgm:cxn modelId="{2DF60552-7847-4ACB-B3D2-6CCE75B022CC}" type="presParOf" srcId="{E091B3BF-E939-4859-83B3-24F963B8EC08}" destId="{AD18E655-7E06-4368-B3EB-493289400477}" srcOrd="3" destOrd="0" presId="urn:microsoft.com/office/officeart/2018/2/layout/IconCircleList"/>
    <dgm:cxn modelId="{29EAA544-D51C-4BC5-9440-06F9F84D3FC7}" type="presParOf" srcId="{AEC81AE5-2916-4AE9-9C20-F4A0A8621B1F}" destId="{36CDDA08-56DA-4F72-9E4D-EFE72CBABFFF}" srcOrd="1" destOrd="0" presId="urn:microsoft.com/office/officeart/2018/2/layout/IconCircleList"/>
    <dgm:cxn modelId="{9EFFA6FC-100D-4613-B3AF-03D6EAAD1BB6}" type="presParOf" srcId="{AEC81AE5-2916-4AE9-9C20-F4A0A8621B1F}" destId="{0C2156B3-2B44-405E-8092-92038DCA96D9}" srcOrd="2" destOrd="0" presId="urn:microsoft.com/office/officeart/2018/2/layout/IconCircleList"/>
    <dgm:cxn modelId="{7C3D20CF-27A1-438F-A94C-A151E07C9AA5}" type="presParOf" srcId="{0C2156B3-2B44-405E-8092-92038DCA96D9}" destId="{806A4B2D-F5CE-4952-AB20-C5BE99A742B5}" srcOrd="0" destOrd="0" presId="urn:microsoft.com/office/officeart/2018/2/layout/IconCircleList"/>
    <dgm:cxn modelId="{3CE963F3-7824-4681-B686-0F2175187A16}" type="presParOf" srcId="{0C2156B3-2B44-405E-8092-92038DCA96D9}" destId="{BC20E62E-ACBB-448B-9DAF-818173E08468}" srcOrd="1" destOrd="0" presId="urn:microsoft.com/office/officeart/2018/2/layout/IconCircleList"/>
    <dgm:cxn modelId="{CD72A9CB-5915-4C93-AF64-2B30600B5BF5}" type="presParOf" srcId="{0C2156B3-2B44-405E-8092-92038DCA96D9}" destId="{3FD07C2D-D017-47DF-8962-36453DCEE43D}" srcOrd="2" destOrd="0" presId="urn:microsoft.com/office/officeart/2018/2/layout/IconCircleList"/>
    <dgm:cxn modelId="{C3B6E1FE-369A-45F3-85D7-9A07E31BB107}" type="presParOf" srcId="{0C2156B3-2B44-405E-8092-92038DCA96D9}" destId="{FF4C3862-A175-4FD1-89E0-E62E4AC78984}" srcOrd="3" destOrd="0" presId="urn:microsoft.com/office/officeart/2018/2/layout/IconCircleList"/>
    <dgm:cxn modelId="{752963A0-47CF-4BBC-93B8-37B91265FD9E}" type="presParOf" srcId="{AEC81AE5-2916-4AE9-9C20-F4A0A8621B1F}" destId="{D2A070F5-C796-4151-89A8-1DA9F434DB3F}" srcOrd="3" destOrd="0" presId="urn:microsoft.com/office/officeart/2018/2/layout/IconCircleList"/>
    <dgm:cxn modelId="{CFF6FD04-4938-4F0C-BD62-2BDC79470F51}" type="presParOf" srcId="{AEC81AE5-2916-4AE9-9C20-F4A0A8621B1F}" destId="{9D3915BA-0A24-46D5-BCD0-E80B4436D24C}" srcOrd="4" destOrd="0" presId="urn:microsoft.com/office/officeart/2018/2/layout/IconCircleList"/>
    <dgm:cxn modelId="{AAC7B7C2-3C3D-4238-999D-69E9F79C8BE5}" type="presParOf" srcId="{9D3915BA-0A24-46D5-BCD0-E80B4436D24C}" destId="{D61DA156-AAAE-40E6-A4B3-4C55A69F039F}" srcOrd="0" destOrd="0" presId="urn:microsoft.com/office/officeart/2018/2/layout/IconCircleList"/>
    <dgm:cxn modelId="{31971C22-C717-4B21-A9FF-5106E7212153}" type="presParOf" srcId="{9D3915BA-0A24-46D5-BCD0-E80B4436D24C}" destId="{66DEB682-967C-4E47-AFC3-76CF56E209FF}" srcOrd="1" destOrd="0" presId="urn:microsoft.com/office/officeart/2018/2/layout/IconCircleList"/>
    <dgm:cxn modelId="{74856C2F-2A36-4069-A651-CD807E4CF3FD}" type="presParOf" srcId="{9D3915BA-0A24-46D5-BCD0-E80B4436D24C}" destId="{6A954152-B499-474F-B7D7-62CDB4DCA03F}" srcOrd="2" destOrd="0" presId="urn:microsoft.com/office/officeart/2018/2/layout/IconCircleList"/>
    <dgm:cxn modelId="{804A06A4-BF70-4360-BF8D-3E1D3BF540FC}" type="presParOf" srcId="{9D3915BA-0A24-46D5-BCD0-E80B4436D24C}" destId="{BC3CD041-BA4C-462E-80F1-6F008D117DF3}" srcOrd="3" destOrd="0" presId="urn:microsoft.com/office/officeart/2018/2/layout/IconCircleList"/>
    <dgm:cxn modelId="{65360316-6D0C-4752-904F-A86A6823DD58}" type="presParOf" srcId="{AEC81AE5-2916-4AE9-9C20-F4A0A8621B1F}" destId="{D34C5EDA-1BEC-4A43-8BB5-F75D0C0701C6}" srcOrd="5" destOrd="0" presId="urn:microsoft.com/office/officeart/2018/2/layout/IconCircleList"/>
    <dgm:cxn modelId="{A7F12E1C-7B2F-4494-9BC0-A615A4905E7C}" type="presParOf" srcId="{AEC81AE5-2916-4AE9-9C20-F4A0A8621B1F}" destId="{E80BE25E-A0BB-4548-A451-E5F3657662CE}" srcOrd="6" destOrd="0" presId="urn:microsoft.com/office/officeart/2018/2/layout/IconCircleList"/>
    <dgm:cxn modelId="{5076D0C7-DA46-4561-BCB1-52C5879312F1}" type="presParOf" srcId="{E80BE25E-A0BB-4548-A451-E5F3657662CE}" destId="{82876BC3-A650-442C-BEDD-5E0A392758B7}" srcOrd="0" destOrd="0" presId="urn:microsoft.com/office/officeart/2018/2/layout/IconCircleList"/>
    <dgm:cxn modelId="{8FA3F8C8-33F6-4A21-98F4-356106DDE623}" type="presParOf" srcId="{E80BE25E-A0BB-4548-A451-E5F3657662CE}" destId="{39519067-04C5-4680-8436-2085C31BAD43}" srcOrd="1" destOrd="0" presId="urn:microsoft.com/office/officeart/2018/2/layout/IconCircleList"/>
    <dgm:cxn modelId="{4EFDFD7A-3AB5-453F-9076-65148553E51C}" type="presParOf" srcId="{E80BE25E-A0BB-4548-A451-E5F3657662CE}" destId="{88F8F145-4415-4E07-B943-333002A116AD}" srcOrd="2" destOrd="0" presId="urn:microsoft.com/office/officeart/2018/2/layout/IconCircleList"/>
    <dgm:cxn modelId="{1DC65C34-BB21-4090-9323-73C8F5BE7E0D}" type="presParOf" srcId="{E80BE25E-A0BB-4548-A451-E5F3657662CE}" destId="{DB16218E-ADA4-4FC5-880A-C02F7D49F39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0B1304-BC60-41D7-970D-ADD8C263EA0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1106908-B68A-4C5F-91D8-0F0B99556F40}">
      <dgm:prSet/>
      <dgm:spPr/>
      <dgm:t>
        <a:bodyPr/>
        <a:lstStyle/>
        <a:p>
          <a:r>
            <a:rPr lang="en-US"/>
            <a:t>Tree Based Model</a:t>
          </a:r>
        </a:p>
      </dgm:t>
    </dgm:pt>
    <dgm:pt modelId="{8D641666-CA47-4235-99DB-1F4C9F4EE831}" type="parTrans" cxnId="{8713E5B6-ACAB-49F2-9FCE-474B2B030E08}">
      <dgm:prSet/>
      <dgm:spPr/>
      <dgm:t>
        <a:bodyPr/>
        <a:lstStyle/>
        <a:p>
          <a:endParaRPr lang="en-US"/>
        </a:p>
      </dgm:t>
    </dgm:pt>
    <dgm:pt modelId="{E6E0DD6C-B392-464C-80C9-6F932A360CF0}" type="sibTrans" cxnId="{8713E5B6-ACAB-49F2-9FCE-474B2B030E08}">
      <dgm:prSet/>
      <dgm:spPr/>
      <dgm:t>
        <a:bodyPr/>
        <a:lstStyle/>
        <a:p>
          <a:endParaRPr lang="en-US"/>
        </a:p>
      </dgm:t>
    </dgm:pt>
    <dgm:pt modelId="{735453ED-A9ED-46E2-909E-AC1B2962510A}">
      <dgm:prSet/>
      <dgm:spPr/>
      <dgm:t>
        <a:bodyPr/>
        <a:lstStyle/>
        <a:p>
          <a:r>
            <a:rPr lang="en-US"/>
            <a:t>54% Accurate</a:t>
          </a:r>
        </a:p>
      </dgm:t>
    </dgm:pt>
    <dgm:pt modelId="{6A1D3C40-F04E-4F40-92FA-A421FFAFF546}" type="parTrans" cxnId="{7A7A2284-AA02-412D-BF80-51CF36D33EF4}">
      <dgm:prSet/>
      <dgm:spPr/>
      <dgm:t>
        <a:bodyPr/>
        <a:lstStyle/>
        <a:p>
          <a:endParaRPr lang="en-US"/>
        </a:p>
      </dgm:t>
    </dgm:pt>
    <dgm:pt modelId="{0D40DCBF-C136-4DE3-88C5-E3607D83950A}" type="sibTrans" cxnId="{7A7A2284-AA02-412D-BF80-51CF36D33EF4}">
      <dgm:prSet/>
      <dgm:spPr/>
      <dgm:t>
        <a:bodyPr/>
        <a:lstStyle/>
        <a:p>
          <a:endParaRPr lang="en-US"/>
        </a:p>
      </dgm:t>
    </dgm:pt>
    <dgm:pt modelId="{EA05B14A-C472-4090-A2A0-011EDF629B2D}" type="pres">
      <dgm:prSet presAssocID="{370B1304-BC60-41D7-970D-ADD8C263EA09}" presName="root" presStyleCnt="0">
        <dgm:presLayoutVars>
          <dgm:dir/>
          <dgm:resizeHandles val="exact"/>
        </dgm:presLayoutVars>
      </dgm:prSet>
      <dgm:spPr/>
    </dgm:pt>
    <dgm:pt modelId="{70E93087-1B98-433A-B86A-7AF179096854}" type="pres">
      <dgm:prSet presAssocID="{91106908-B68A-4C5F-91D8-0F0B99556F40}" presName="compNode" presStyleCnt="0"/>
      <dgm:spPr/>
    </dgm:pt>
    <dgm:pt modelId="{7B7ABDF9-919D-4E44-A1BB-6C0464170509}" type="pres">
      <dgm:prSet presAssocID="{91106908-B68A-4C5F-91D8-0F0B99556F4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DE764EDB-A881-4AD9-9579-D43CF3F0C0AC}" type="pres">
      <dgm:prSet presAssocID="{91106908-B68A-4C5F-91D8-0F0B99556F40}" presName="spaceRect" presStyleCnt="0"/>
      <dgm:spPr/>
    </dgm:pt>
    <dgm:pt modelId="{884C7FFF-9834-4E8B-AFA1-85B58E698D81}" type="pres">
      <dgm:prSet presAssocID="{91106908-B68A-4C5F-91D8-0F0B99556F40}" presName="textRect" presStyleLbl="revTx" presStyleIdx="0" presStyleCnt="2">
        <dgm:presLayoutVars>
          <dgm:chMax val="1"/>
          <dgm:chPref val="1"/>
        </dgm:presLayoutVars>
      </dgm:prSet>
      <dgm:spPr/>
    </dgm:pt>
    <dgm:pt modelId="{25CB90A7-69CA-4801-B25A-6A18C839FA9A}" type="pres">
      <dgm:prSet presAssocID="{E6E0DD6C-B392-464C-80C9-6F932A360CF0}" presName="sibTrans" presStyleCnt="0"/>
      <dgm:spPr/>
    </dgm:pt>
    <dgm:pt modelId="{CC076CA3-13AB-45B5-825F-B572130ADB8E}" type="pres">
      <dgm:prSet presAssocID="{735453ED-A9ED-46E2-909E-AC1B2962510A}" presName="compNode" presStyleCnt="0"/>
      <dgm:spPr/>
    </dgm:pt>
    <dgm:pt modelId="{D0FF825C-4E99-4AF9-9528-28BEEF767327}" type="pres">
      <dgm:prSet presAssocID="{735453ED-A9ED-46E2-909E-AC1B2962510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B0EBCDC-EF44-4F2C-86B7-64CBA9AE0EB3}" type="pres">
      <dgm:prSet presAssocID="{735453ED-A9ED-46E2-909E-AC1B2962510A}" presName="spaceRect" presStyleCnt="0"/>
      <dgm:spPr/>
    </dgm:pt>
    <dgm:pt modelId="{0D049999-5EC5-4016-B203-D1A015B75E20}" type="pres">
      <dgm:prSet presAssocID="{735453ED-A9ED-46E2-909E-AC1B2962510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825844B-3EED-46FC-93F3-C2C372903C07}" type="presOf" srcId="{91106908-B68A-4C5F-91D8-0F0B99556F40}" destId="{884C7FFF-9834-4E8B-AFA1-85B58E698D81}" srcOrd="0" destOrd="0" presId="urn:microsoft.com/office/officeart/2018/2/layout/IconLabelList"/>
    <dgm:cxn modelId="{EBA66277-EEDB-4DC4-A0C5-47D8BB022F1E}" type="presOf" srcId="{370B1304-BC60-41D7-970D-ADD8C263EA09}" destId="{EA05B14A-C472-4090-A2A0-011EDF629B2D}" srcOrd="0" destOrd="0" presId="urn:microsoft.com/office/officeart/2018/2/layout/IconLabelList"/>
    <dgm:cxn modelId="{7A7A2284-AA02-412D-BF80-51CF36D33EF4}" srcId="{370B1304-BC60-41D7-970D-ADD8C263EA09}" destId="{735453ED-A9ED-46E2-909E-AC1B2962510A}" srcOrd="1" destOrd="0" parTransId="{6A1D3C40-F04E-4F40-92FA-A421FFAFF546}" sibTransId="{0D40DCBF-C136-4DE3-88C5-E3607D83950A}"/>
    <dgm:cxn modelId="{2B69129F-1CB8-41C6-83C0-FE61A3BB4C48}" type="presOf" srcId="{735453ED-A9ED-46E2-909E-AC1B2962510A}" destId="{0D049999-5EC5-4016-B203-D1A015B75E20}" srcOrd="0" destOrd="0" presId="urn:microsoft.com/office/officeart/2018/2/layout/IconLabelList"/>
    <dgm:cxn modelId="{8713E5B6-ACAB-49F2-9FCE-474B2B030E08}" srcId="{370B1304-BC60-41D7-970D-ADD8C263EA09}" destId="{91106908-B68A-4C5F-91D8-0F0B99556F40}" srcOrd="0" destOrd="0" parTransId="{8D641666-CA47-4235-99DB-1F4C9F4EE831}" sibTransId="{E6E0DD6C-B392-464C-80C9-6F932A360CF0}"/>
    <dgm:cxn modelId="{B2E4F769-6C14-4F25-AA21-F4BC0AC1C59C}" type="presParOf" srcId="{EA05B14A-C472-4090-A2A0-011EDF629B2D}" destId="{70E93087-1B98-433A-B86A-7AF179096854}" srcOrd="0" destOrd="0" presId="urn:microsoft.com/office/officeart/2018/2/layout/IconLabelList"/>
    <dgm:cxn modelId="{9596E073-5289-4399-8FD4-AE7E40D74F9C}" type="presParOf" srcId="{70E93087-1B98-433A-B86A-7AF179096854}" destId="{7B7ABDF9-919D-4E44-A1BB-6C0464170509}" srcOrd="0" destOrd="0" presId="urn:microsoft.com/office/officeart/2018/2/layout/IconLabelList"/>
    <dgm:cxn modelId="{E2CEB229-CF38-4100-9E9C-4B0B18D7644F}" type="presParOf" srcId="{70E93087-1B98-433A-B86A-7AF179096854}" destId="{DE764EDB-A881-4AD9-9579-D43CF3F0C0AC}" srcOrd="1" destOrd="0" presId="urn:microsoft.com/office/officeart/2018/2/layout/IconLabelList"/>
    <dgm:cxn modelId="{F1157810-7453-4D0E-A684-43FE08282E58}" type="presParOf" srcId="{70E93087-1B98-433A-B86A-7AF179096854}" destId="{884C7FFF-9834-4E8B-AFA1-85B58E698D81}" srcOrd="2" destOrd="0" presId="urn:microsoft.com/office/officeart/2018/2/layout/IconLabelList"/>
    <dgm:cxn modelId="{ABD0B96E-E0A4-4075-9CA1-DAC115972BA8}" type="presParOf" srcId="{EA05B14A-C472-4090-A2A0-011EDF629B2D}" destId="{25CB90A7-69CA-4801-B25A-6A18C839FA9A}" srcOrd="1" destOrd="0" presId="urn:microsoft.com/office/officeart/2018/2/layout/IconLabelList"/>
    <dgm:cxn modelId="{F0EC47F6-A92B-4602-8555-9BEBFE92EE02}" type="presParOf" srcId="{EA05B14A-C472-4090-A2A0-011EDF629B2D}" destId="{CC076CA3-13AB-45B5-825F-B572130ADB8E}" srcOrd="2" destOrd="0" presId="urn:microsoft.com/office/officeart/2018/2/layout/IconLabelList"/>
    <dgm:cxn modelId="{7672DCA9-EC4B-449B-8FF1-D1FFFBFACF90}" type="presParOf" srcId="{CC076CA3-13AB-45B5-825F-B572130ADB8E}" destId="{D0FF825C-4E99-4AF9-9528-28BEEF767327}" srcOrd="0" destOrd="0" presId="urn:microsoft.com/office/officeart/2018/2/layout/IconLabelList"/>
    <dgm:cxn modelId="{1D621707-7796-4959-8C81-F587DAFFEF55}" type="presParOf" srcId="{CC076CA3-13AB-45B5-825F-B572130ADB8E}" destId="{9B0EBCDC-EF44-4F2C-86B7-64CBA9AE0EB3}" srcOrd="1" destOrd="0" presId="urn:microsoft.com/office/officeart/2018/2/layout/IconLabelList"/>
    <dgm:cxn modelId="{9713DB16-00DB-40E9-918E-B42733CC1E7E}" type="presParOf" srcId="{CC076CA3-13AB-45B5-825F-B572130ADB8E}" destId="{0D049999-5EC5-4016-B203-D1A015B75E2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69D7A6-0060-47F7-8643-552E9DEC91BA}" type="doc">
      <dgm:prSet loTypeId="urn:microsoft.com/office/officeart/2005/8/layout/hList1" loCatId="list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90F9667-6CDC-4D03-895D-57A89E1078F1}">
      <dgm:prSet/>
      <dgm:spPr/>
      <dgm:t>
        <a:bodyPr/>
        <a:lstStyle/>
        <a:p>
          <a:r>
            <a:rPr lang="en-US"/>
            <a:t>Model not ready as a finished product</a:t>
          </a:r>
        </a:p>
      </dgm:t>
    </dgm:pt>
    <dgm:pt modelId="{211DDB56-8AA7-4A18-97C2-2E47CCB0E05F}" type="parTrans" cxnId="{597EEC36-AFD1-4D64-9FE5-6AB30170C07D}">
      <dgm:prSet/>
      <dgm:spPr/>
      <dgm:t>
        <a:bodyPr/>
        <a:lstStyle/>
        <a:p>
          <a:endParaRPr lang="en-US"/>
        </a:p>
      </dgm:t>
    </dgm:pt>
    <dgm:pt modelId="{740ACB77-67F6-450D-9ECA-11F74268C21C}" type="sibTrans" cxnId="{597EEC36-AFD1-4D64-9FE5-6AB30170C07D}">
      <dgm:prSet/>
      <dgm:spPr/>
      <dgm:t>
        <a:bodyPr/>
        <a:lstStyle/>
        <a:p>
          <a:endParaRPr lang="en-US"/>
        </a:p>
      </dgm:t>
    </dgm:pt>
    <dgm:pt modelId="{B0EFF48E-444F-4202-B386-3FFC063BCAB4}">
      <dgm:prSet/>
      <dgm:spPr/>
      <dgm:t>
        <a:bodyPr/>
        <a:lstStyle/>
        <a:p>
          <a:r>
            <a:rPr lang="en-US"/>
            <a:t>Only negligibly better than guessing</a:t>
          </a:r>
        </a:p>
      </dgm:t>
    </dgm:pt>
    <dgm:pt modelId="{69D2E29A-9B3A-4233-9102-C72229936B57}" type="parTrans" cxnId="{6975E39C-072E-4C5A-B3B4-80A95031B73C}">
      <dgm:prSet/>
      <dgm:spPr/>
      <dgm:t>
        <a:bodyPr/>
        <a:lstStyle/>
        <a:p>
          <a:endParaRPr lang="en-US"/>
        </a:p>
      </dgm:t>
    </dgm:pt>
    <dgm:pt modelId="{9F18AE62-B5A6-4A05-B010-437FE49B49BD}" type="sibTrans" cxnId="{6975E39C-072E-4C5A-B3B4-80A95031B73C}">
      <dgm:prSet/>
      <dgm:spPr/>
      <dgm:t>
        <a:bodyPr/>
        <a:lstStyle/>
        <a:p>
          <a:endParaRPr lang="en-US"/>
        </a:p>
      </dgm:t>
    </dgm:pt>
    <dgm:pt modelId="{465D9F08-A78D-49BB-9032-C4133226E308}">
      <dgm:prSet/>
      <dgm:spPr/>
      <dgm:t>
        <a:bodyPr/>
        <a:lstStyle/>
        <a:p>
          <a:r>
            <a:rPr lang="en-US"/>
            <a:t>Need more data on individual teams</a:t>
          </a:r>
        </a:p>
      </dgm:t>
    </dgm:pt>
    <dgm:pt modelId="{A097858E-7A86-4A4E-9215-DAC6D94F98FB}" type="parTrans" cxnId="{6B2845C6-12EA-47A0-A700-B0076F4F55FD}">
      <dgm:prSet/>
      <dgm:spPr/>
      <dgm:t>
        <a:bodyPr/>
        <a:lstStyle/>
        <a:p>
          <a:endParaRPr lang="en-US"/>
        </a:p>
      </dgm:t>
    </dgm:pt>
    <dgm:pt modelId="{16964063-CFB1-4EE6-85A9-53E80E872EB2}" type="sibTrans" cxnId="{6B2845C6-12EA-47A0-A700-B0076F4F55FD}">
      <dgm:prSet/>
      <dgm:spPr/>
      <dgm:t>
        <a:bodyPr/>
        <a:lstStyle/>
        <a:p>
          <a:endParaRPr lang="en-US"/>
        </a:p>
      </dgm:t>
    </dgm:pt>
    <dgm:pt modelId="{82F03F07-072E-4671-A2E6-3ED2A94AD3A9}">
      <dgm:prSet/>
      <dgm:spPr/>
      <dgm:t>
        <a:bodyPr/>
        <a:lstStyle/>
        <a:p>
          <a:r>
            <a:rPr lang="en-US"/>
            <a:t>Passing, rushing, defense, etc.</a:t>
          </a:r>
        </a:p>
      </dgm:t>
    </dgm:pt>
    <dgm:pt modelId="{A165E3C9-E85B-4A85-956C-3BD9AA1EE5E5}" type="parTrans" cxnId="{4618E5D6-C8CD-4637-AA59-B31527C40859}">
      <dgm:prSet/>
      <dgm:spPr/>
      <dgm:t>
        <a:bodyPr/>
        <a:lstStyle/>
        <a:p>
          <a:endParaRPr lang="en-US"/>
        </a:p>
      </dgm:t>
    </dgm:pt>
    <dgm:pt modelId="{D8E5DC32-0093-43B7-A0CC-494B104F9006}" type="sibTrans" cxnId="{4618E5D6-C8CD-4637-AA59-B31527C40859}">
      <dgm:prSet/>
      <dgm:spPr/>
      <dgm:t>
        <a:bodyPr/>
        <a:lstStyle/>
        <a:p>
          <a:endParaRPr lang="en-US"/>
        </a:p>
      </dgm:t>
    </dgm:pt>
    <dgm:pt modelId="{25984270-0321-44DE-B3D4-3D3F44928291}">
      <dgm:prSet/>
      <dgm:spPr/>
      <dgm:t>
        <a:bodyPr/>
        <a:lstStyle/>
        <a:p>
          <a:r>
            <a:rPr lang="en-US"/>
            <a:t>Evident that beating Vegas at their own game is difficult</a:t>
          </a:r>
        </a:p>
      </dgm:t>
    </dgm:pt>
    <dgm:pt modelId="{B48A3418-DD66-4CF6-8FD7-CB5D63078E17}" type="parTrans" cxnId="{034A1286-1DEE-435C-A142-743532EDD5B2}">
      <dgm:prSet/>
      <dgm:spPr/>
      <dgm:t>
        <a:bodyPr/>
        <a:lstStyle/>
        <a:p>
          <a:endParaRPr lang="en-US"/>
        </a:p>
      </dgm:t>
    </dgm:pt>
    <dgm:pt modelId="{20E1DFAE-3D2E-43A4-AAB9-171E493E07DF}" type="sibTrans" cxnId="{034A1286-1DEE-435C-A142-743532EDD5B2}">
      <dgm:prSet/>
      <dgm:spPr/>
      <dgm:t>
        <a:bodyPr/>
        <a:lstStyle/>
        <a:p>
          <a:endParaRPr lang="en-US"/>
        </a:p>
      </dgm:t>
    </dgm:pt>
    <dgm:pt modelId="{B616E864-7C57-45F5-8F07-73718E39EF64}">
      <dgm:prSet/>
      <dgm:spPr/>
      <dgm:t>
        <a:bodyPr/>
        <a:lstStyle/>
        <a:p>
          <a:r>
            <a:rPr lang="en-US"/>
            <a:t>Whole teams of people who’s job is to create these models</a:t>
          </a:r>
        </a:p>
      </dgm:t>
    </dgm:pt>
    <dgm:pt modelId="{184DA36E-452F-43BA-9F42-8B8BB377FBF7}" type="parTrans" cxnId="{0C5AAE46-2FA9-4407-8438-A1BC9C907F53}">
      <dgm:prSet/>
      <dgm:spPr/>
      <dgm:t>
        <a:bodyPr/>
        <a:lstStyle/>
        <a:p>
          <a:endParaRPr lang="en-US"/>
        </a:p>
      </dgm:t>
    </dgm:pt>
    <dgm:pt modelId="{6AF43FC1-B4F8-40A5-8799-407E314B623D}" type="sibTrans" cxnId="{0C5AAE46-2FA9-4407-8438-A1BC9C907F53}">
      <dgm:prSet/>
      <dgm:spPr/>
      <dgm:t>
        <a:bodyPr/>
        <a:lstStyle/>
        <a:p>
          <a:endParaRPr lang="en-US"/>
        </a:p>
      </dgm:t>
    </dgm:pt>
    <dgm:pt modelId="{9762F28A-5436-7D48-8B38-95595E0C80A4}" type="pres">
      <dgm:prSet presAssocID="{3869D7A6-0060-47F7-8643-552E9DEC91BA}" presName="Name0" presStyleCnt="0">
        <dgm:presLayoutVars>
          <dgm:dir/>
          <dgm:animLvl val="lvl"/>
          <dgm:resizeHandles val="exact"/>
        </dgm:presLayoutVars>
      </dgm:prSet>
      <dgm:spPr/>
    </dgm:pt>
    <dgm:pt modelId="{F98FBD9D-432D-7F4D-A494-B1AD914A4EA1}" type="pres">
      <dgm:prSet presAssocID="{F90F9667-6CDC-4D03-895D-57A89E1078F1}" presName="composite" presStyleCnt="0"/>
      <dgm:spPr/>
    </dgm:pt>
    <dgm:pt modelId="{A0F81651-FD76-C349-A38B-4EDAD6DE123E}" type="pres">
      <dgm:prSet presAssocID="{F90F9667-6CDC-4D03-895D-57A89E1078F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8E22E2E-8D66-6344-87EB-B47211FBDEA2}" type="pres">
      <dgm:prSet presAssocID="{F90F9667-6CDC-4D03-895D-57A89E1078F1}" presName="desTx" presStyleLbl="alignAccFollowNode1" presStyleIdx="0" presStyleCnt="3">
        <dgm:presLayoutVars>
          <dgm:bulletEnabled val="1"/>
        </dgm:presLayoutVars>
      </dgm:prSet>
      <dgm:spPr/>
    </dgm:pt>
    <dgm:pt modelId="{FF17E182-028D-ED46-BB52-02A2DC84FE1C}" type="pres">
      <dgm:prSet presAssocID="{740ACB77-67F6-450D-9ECA-11F74268C21C}" presName="space" presStyleCnt="0"/>
      <dgm:spPr/>
    </dgm:pt>
    <dgm:pt modelId="{FCDB4068-E3C9-D849-8FDA-203A02EB9213}" type="pres">
      <dgm:prSet presAssocID="{465D9F08-A78D-49BB-9032-C4133226E308}" presName="composite" presStyleCnt="0"/>
      <dgm:spPr/>
    </dgm:pt>
    <dgm:pt modelId="{AE86273C-6A76-CF46-B589-EE5C473E4CD8}" type="pres">
      <dgm:prSet presAssocID="{465D9F08-A78D-49BB-9032-C4133226E30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83C17E3-E330-774B-B807-103E465DCA93}" type="pres">
      <dgm:prSet presAssocID="{465D9F08-A78D-49BB-9032-C4133226E308}" presName="desTx" presStyleLbl="alignAccFollowNode1" presStyleIdx="1" presStyleCnt="3">
        <dgm:presLayoutVars>
          <dgm:bulletEnabled val="1"/>
        </dgm:presLayoutVars>
      </dgm:prSet>
      <dgm:spPr/>
    </dgm:pt>
    <dgm:pt modelId="{56FEA706-EA20-3345-A5BC-BA126CFB2CE9}" type="pres">
      <dgm:prSet presAssocID="{16964063-CFB1-4EE6-85A9-53E80E872EB2}" presName="space" presStyleCnt="0"/>
      <dgm:spPr/>
    </dgm:pt>
    <dgm:pt modelId="{1BFD85BB-FEAB-E748-85F1-2A25E2F08B9D}" type="pres">
      <dgm:prSet presAssocID="{25984270-0321-44DE-B3D4-3D3F44928291}" presName="composite" presStyleCnt="0"/>
      <dgm:spPr/>
    </dgm:pt>
    <dgm:pt modelId="{143BDF64-8810-CD4A-985E-FC0A5833E8CA}" type="pres">
      <dgm:prSet presAssocID="{25984270-0321-44DE-B3D4-3D3F4492829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729E947-BA9D-3048-BC25-DC4E2C6A6223}" type="pres">
      <dgm:prSet presAssocID="{25984270-0321-44DE-B3D4-3D3F4492829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E7A610C-39C9-1A48-BC33-1E7C6B815DD7}" type="presOf" srcId="{82F03F07-072E-4671-A2E6-3ED2A94AD3A9}" destId="{883C17E3-E330-774B-B807-103E465DCA93}" srcOrd="0" destOrd="0" presId="urn:microsoft.com/office/officeart/2005/8/layout/hList1"/>
    <dgm:cxn modelId="{9A96C820-EE30-BD4E-9D5C-BE46F32D882A}" type="presOf" srcId="{B0EFF48E-444F-4202-B386-3FFC063BCAB4}" destId="{F8E22E2E-8D66-6344-87EB-B47211FBDEA2}" srcOrd="0" destOrd="0" presId="urn:microsoft.com/office/officeart/2005/8/layout/hList1"/>
    <dgm:cxn modelId="{597EEC36-AFD1-4D64-9FE5-6AB30170C07D}" srcId="{3869D7A6-0060-47F7-8643-552E9DEC91BA}" destId="{F90F9667-6CDC-4D03-895D-57A89E1078F1}" srcOrd="0" destOrd="0" parTransId="{211DDB56-8AA7-4A18-97C2-2E47CCB0E05F}" sibTransId="{740ACB77-67F6-450D-9ECA-11F74268C21C}"/>
    <dgm:cxn modelId="{0C5AAE46-2FA9-4407-8438-A1BC9C907F53}" srcId="{25984270-0321-44DE-B3D4-3D3F44928291}" destId="{B616E864-7C57-45F5-8F07-73718E39EF64}" srcOrd="0" destOrd="0" parTransId="{184DA36E-452F-43BA-9F42-8B8BB377FBF7}" sibTransId="{6AF43FC1-B4F8-40A5-8799-407E314B623D}"/>
    <dgm:cxn modelId="{6313EE54-2413-F644-8141-063BB26A4C67}" type="presOf" srcId="{B616E864-7C57-45F5-8F07-73718E39EF64}" destId="{3729E947-BA9D-3048-BC25-DC4E2C6A6223}" srcOrd="0" destOrd="0" presId="urn:microsoft.com/office/officeart/2005/8/layout/hList1"/>
    <dgm:cxn modelId="{C375E081-8F14-AA4C-971A-074F9AAF5755}" type="presOf" srcId="{3869D7A6-0060-47F7-8643-552E9DEC91BA}" destId="{9762F28A-5436-7D48-8B38-95595E0C80A4}" srcOrd="0" destOrd="0" presId="urn:microsoft.com/office/officeart/2005/8/layout/hList1"/>
    <dgm:cxn modelId="{034A1286-1DEE-435C-A142-743532EDD5B2}" srcId="{3869D7A6-0060-47F7-8643-552E9DEC91BA}" destId="{25984270-0321-44DE-B3D4-3D3F44928291}" srcOrd="2" destOrd="0" parTransId="{B48A3418-DD66-4CF6-8FD7-CB5D63078E17}" sibTransId="{20E1DFAE-3D2E-43A4-AAB9-171E493E07DF}"/>
    <dgm:cxn modelId="{6975E39C-072E-4C5A-B3B4-80A95031B73C}" srcId="{F90F9667-6CDC-4D03-895D-57A89E1078F1}" destId="{B0EFF48E-444F-4202-B386-3FFC063BCAB4}" srcOrd="0" destOrd="0" parTransId="{69D2E29A-9B3A-4233-9102-C72229936B57}" sibTransId="{9F18AE62-B5A6-4A05-B010-437FE49B49BD}"/>
    <dgm:cxn modelId="{9A6F37A0-3598-6F47-B2EB-82928AD54F85}" type="presOf" srcId="{465D9F08-A78D-49BB-9032-C4133226E308}" destId="{AE86273C-6A76-CF46-B589-EE5C473E4CD8}" srcOrd="0" destOrd="0" presId="urn:microsoft.com/office/officeart/2005/8/layout/hList1"/>
    <dgm:cxn modelId="{62C351BB-633E-7C49-A9F6-CADAF551F41D}" type="presOf" srcId="{F90F9667-6CDC-4D03-895D-57A89E1078F1}" destId="{A0F81651-FD76-C349-A38B-4EDAD6DE123E}" srcOrd="0" destOrd="0" presId="urn:microsoft.com/office/officeart/2005/8/layout/hList1"/>
    <dgm:cxn modelId="{6B2845C6-12EA-47A0-A700-B0076F4F55FD}" srcId="{3869D7A6-0060-47F7-8643-552E9DEC91BA}" destId="{465D9F08-A78D-49BB-9032-C4133226E308}" srcOrd="1" destOrd="0" parTransId="{A097858E-7A86-4A4E-9215-DAC6D94F98FB}" sibTransId="{16964063-CFB1-4EE6-85A9-53E80E872EB2}"/>
    <dgm:cxn modelId="{4618E5D6-C8CD-4637-AA59-B31527C40859}" srcId="{465D9F08-A78D-49BB-9032-C4133226E308}" destId="{82F03F07-072E-4671-A2E6-3ED2A94AD3A9}" srcOrd="0" destOrd="0" parTransId="{A165E3C9-E85B-4A85-956C-3BD9AA1EE5E5}" sibTransId="{D8E5DC32-0093-43B7-A0CC-494B104F9006}"/>
    <dgm:cxn modelId="{783C39D9-8CC5-F247-AA57-37249F63D774}" type="presOf" srcId="{25984270-0321-44DE-B3D4-3D3F44928291}" destId="{143BDF64-8810-CD4A-985E-FC0A5833E8CA}" srcOrd="0" destOrd="0" presId="urn:microsoft.com/office/officeart/2005/8/layout/hList1"/>
    <dgm:cxn modelId="{F026DA09-4AD7-3345-8179-5216BC26D4C6}" type="presParOf" srcId="{9762F28A-5436-7D48-8B38-95595E0C80A4}" destId="{F98FBD9D-432D-7F4D-A494-B1AD914A4EA1}" srcOrd="0" destOrd="0" presId="urn:microsoft.com/office/officeart/2005/8/layout/hList1"/>
    <dgm:cxn modelId="{CB8FB7B5-EE87-2541-BDB6-43A184705EDA}" type="presParOf" srcId="{F98FBD9D-432D-7F4D-A494-B1AD914A4EA1}" destId="{A0F81651-FD76-C349-A38B-4EDAD6DE123E}" srcOrd="0" destOrd="0" presId="urn:microsoft.com/office/officeart/2005/8/layout/hList1"/>
    <dgm:cxn modelId="{D27126C6-8DCE-3844-A9ED-3C038A4A4E54}" type="presParOf" srcId="{F98FBD9D-432D-7F4D-A494-B1AD914A4EA1}" destId="{F8E22E2E-8D66-6344-87EB-B47211FBDEA2}" srcOrd="1" destOrd="0" presId="urn:microsoft.com/office/officeart/2005/8/layout/hList1"/>
    <dgm:cxn modelId="{634FD5A1-91C1-B94C-BE8F-620ECDB90E08}" type="presParOf" srcId="{9762F28A-5436-7D48-8B38-95595E0C80A4}" destId="{FF17E182-028D-ED46-BB52-02A2DC84FE1C}" srcOrd="1" destOrd="0" presId="urn:microsoft.com/office/officeart/2005/8/layout/hList1"/>
    <dgm:cxn modelId="{A7775EDE-BA6D-A94C-8337-640054E6481A}" type="presParOf" srcId="{9762F28A-5436-7D48-8B38-95595E0C80A4}" destId="{FCDB4068-E3C9-D849-8FDA-203A02EB9213}" srcOrd="2" destOrd="0" presId="urn:microsoft.com/office/officeart/2005/8/layout/hList1"/>
    <dgm:cxn modelId="{3AFC6A57-1FD7-2949-9737-1EB6999BA2F4}" type="presParOf" srcId="{FCDB4068-E3C9-D849-8FDA-203A02EB9213}" destId="{AE86273C-6A76-CF46-B589-EE5C473E4CD8}" srcOrd="0" destOrd="0" presId="urn:microsoft.com/office/officeart/2005/8/layout/hList1"/>
    <dgm:cxn modelId="{E381B655-D5EA-664C-BDF2-172D8873D2F7}" type="presParOf" srcId="{FCDB4068-E3C9-D849-8FDA-203A02EB9213}" destId="{883C17E3-E330-774B-B807-103E465DCA93}" srcOrd="1" destOrd="0" presId="urn:microsoft.com/office/officeart/2005/8/layout/hList1"/>
    <dgm:cxn modelId="{A8693D1E-D48E-554D-BD0D-743FD8B912CB}" type="presParOf" srcId="{9762F28A-5436-7D48-8B38-95595E0C80A4}" destId="{56FEA706-EA20-3345-A5BC-BA126CFB2CE9}" srcOrd="3" destOrd="0" presId="urn:microsoft.com/office/officeart/2005/8/layout/hList1"/>
    <dgm:cxn modelId="{951A289B-BCB1-6642-94EC-5B4B34FCD73F}" type="presParOf" srcId="{9762F28A-5436-7D48-8B38-95595E0C80A4}" destId="{1BFD85BB-FEAB-E748-85F1-2A25E2F08B9D}" srcOrd="4" destOrd="0" presId="urn:microsoft.com/office/officeart/2005/8/layout/hList1"/>
    <dgm:cxn modelId="{4051DC22-529A-334F-AB7D-455FE993B301}" type="presParOf" srcId="{1BFD85BB-FEAB-E748-85F1-2A25E2F08B9D}" destId="{143BDF64-8810-CD4A-985E-FC0A5833E8CA}" srcOrd="0" destOrd="0" presId="urn:microsoft.com/office/officeart/2005/8/layout/hList1"/>
    <dgm:cxn modelId="{06B06587-F9A8-2A41-9F84-A7AD6DD9C3FC}" type="presParOf" srcId="{1BFD85BB-FEAB-E748-85F1-2A25E2F08B9D}" destId="{3729E947-BA9D-3048-BC25-DC4E2C6A622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F0A3DA-321B-49CC-8D28-9D4CAB81D8D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3DB2AB-AB10-4047-B61E-9B1033580F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Email: MATT.CS.NYKAZA@GMAIL.COM </a:t>
          </a:r>
        </a:p>
      </dgm:t>
    </dgm:pt>
    <dgm:pt modelId="{451E6D9B-58CD-471E-891B-8EC28389D14C}" type="parTrans" cxnId="{B58B2209-CC3C-48BC-9540-681EFB0901C9}">
      <dgm:prSet/>
      <dgm:spPr/>
      <dgm:t>
        <a:bodyPr/>
        <a:lstStyle/>
        <a:p>
          <a:endParaRPr lang="en-US"/>
        </a:p>
      </dgm:t>
    </dgm:pt>
    <dgm:pt modelId="{9EBBC649-BBBD-47BD-A1AE-0D79AD65A234}" type="sibTrans" cxnId="{B58B2209-CC3C-48BC-9540-681EFB0901C9}">
      <dgm:prSet/>
      <dgm:spPr/>
      <dgm:t>
        <a:bodyPr/>
        <a:lstStyle/>
        <a:p>
          <a:endParaRPr lang="en-US"/>
        </a:p>
      </dgm:t>
    </dgm:pt>
    <dgm:pt modelId="{9ADC5959-C658-4BA4-B2F0-993CD2F893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Github: @MxCxSxN</a:t>
          </a:r>
        </a:p>
      </dgm:t>
    </dgm:pt>
    <dgm:pt modelId="{292A69B1-2187-4500-AF54-FE57C2223E08}" type="parTrans" cxnId="{BD646780-7BAE-494F-95A9-09BCDA34D80B}">
      <dgm:prSet/>
      <dgm:spPr/>
      <dgm:t>
        <a:bodyPr/>
        <a:lstStyle/>
        <a:p>
          <a:endParaRPr lang="en-US"/>
        </a:p>
      </dgm:t>
    </dgm:pt>
    <dgm:pt modelId="{43C82EFE-1A88-4FE7-82A7-0A0E83851F08}" type="sibTrans" cxnId="{BD646780-7BAE-494F-95A9-09BCDA34D80B}">
      <dgm:prSet/>
      <dgm:spPr/>
      <dgm:t>
        <a:bodyPr/>
        <a:lstStyle/>
        <a:p>
          <a:endParaRPr lang="en-US"/>
        </a:p>
      </dgm:t>
    </dgm:pt>
    <dgm:pt modelId="{4FDE8390-355B-49C7-A95D-C723F13C4C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LinkedIn: </a:t>
          </a:r>
          <a:r>
            <a:rPr lang="en-US">
              <a:hlinkClick xmlns:r="http://schemas.openxmlformats.org/officeDocument/2006/relationships" r:id="rId1"/>
            </a:rPr>
            <a:t>https://www.linkedin.com/in/matthew-nykaza-8a0b726a/</a:t>
          </a:r>
          <a:endParaRPr lang="en-US"/>
        </a:p>
      </dgm:t>
    </dgm:pt>
    <dgm:pt modelId="{18A0208F-F97F-4013-83B6-02B06FB8EAF7}" type="parTrans" cxnId="{01C5E9A7-4C78-47DE-9F79-931DE904FE91}">
      <dgm:prSet/>
      <dgm:spPr/>
      <dgm:t>
        <a:bodyPr/>
        <a:lstStyle/>
        <a:p>
          <a:endParaRPr lang="en-US"/>
        </a:p>
      </dgm:t>
    </dgm:pt>
    <dgm:pt modelId="{B00E1F0A-C63F-42EE-914C-32EB2D50BC11}" type="sibTrans" cxnId="{01C5E9A7-4C78-47DE-9F79-931DE904FE91}">
      <dgm:prSet/>
      <dgm:spPr/>
      <dgm:t>
        <a:bodyPr/>
        <a:lstStyle/>
        <a:p>
          <a:endParaRPr lang="en-US"/>
        </a:p>
      </dgm:t>
    </dgm:pt>
    <dgm:pt modelId="{FCE9FBFD-DE09-4976-B946-C6B7464A1A39}" type="pres">
      <dgm:prSet presAssocID="{58F0A3DA-321B-49CC-8D28-9D4CAB81D8D9}" presName="root" presStyleCnt="0">
        <dgm:presLayoutVars>
          <dgm:dir/>
          <dgm:resizeHandles val="exact"/>
        </dgm:presLayoutVars>
      </dgm:prSet>
      <dgm:spPr/>
    </dgm:pt>
    <dgm:pt modelId="{9332146E-853C-4219-8731-9B418963E17B}" type="pres">
      <dgm:prSet presAssocID="{223DB2AB-AB10-4047-B61E-9B1033580FF4}" presName="compNode" presStyleCnt="0"/>
      <dgm:spPr/>
    </dgm:pt>
    <dgm:pt modelId="{D90D3C18-ABCE-4CA3-9241-869D202DD597}" type="pres">
      <dgm:prSet presAssocID="{223DB2AB-AB10-4047-B61E-9B1033580FF4}" presName="bgRect" presStyleLbl="bgShp" presStyleIdx="0" presStyleCnt="3"/>
      <dgm:spPr/>
    </dgm:pt>
    <dgm:pt modelId="{6F6F49AB-2C33-4A06-A648-CE092579259E}" type="pres">
      <dgm:prSet presAssocID="{223DB2AB-AB10-4047-B61E-9B1033580FF4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A0B48C7F-FEAB-4164-AA1B-87DEBD33B7E5}" type="pres">
      <dgm:prSet presAssocID="{223DB2AB-AB10-4047-B61E-9B1033580FF4}" presName="spaceRect" presStyleCnt="0"/>
      <dgm:spPr/>
    </dgm:pt>
    <dgm:pt modelId="{C5852F48-DCDA-4C3B-989D-23923C0CBA36}" type="pres">
      <dgm:prSet presAssocID="{223DB2AB-AB10-4047-B61E-9B1033580FF4}" presName="parTx" presStyleLbl="revTx" presStyleIdx="0" presStyleCnt="3">
        <dgm:presLayoutVars>
          <dgm:chMax val="0"/>
          <dgm:chPref val="0"/>
        </dgm:presLayoutVars>
      </dgm:prSet>
      <dgm:spPr/>
    </dgm:pt>
    <dgm:pt modelId="{48721C6C-ED84-49B3-A5FF-44A2C5576230}" type="pres">
      <dgm:prSet presAssocID="{9EBBC649-BBBD-47BD-A1AE-0D79AD65A234}" presName="sibTrans" presStyleCnt="0"/>
      <dgm:spPr/>
    </dgm:pt>
    <dgm:pt modelId="{E6577977-225E-4386-88A7-336399FF768A}" type="pres">
      <dgm:prSet presAssocID="{9ADC5959-C658-4BA4-B2F0-993CD2F89388}" presName="compNode" presStyleCnt="0"/>
      <dgm:spPr/>
    </dgm:pt>
    <dgm:pt modelId="{CEDF08FB-E433-4B11-A67C-4281C18C8F80}" type="pres">
      <dgm:prSet presAssocID="{9ADC5959-C658-4BA4-B2F0-993CD2F89388}" presName="bgRect" presStyleLbl="bgShp" presStyleIdx="1" presStyleCnt="3"/>
      <dgm:spPr/>
    </dgm:pt>
    <dgm:pt modelId="{51ECA4BC-8181-4D7C-8000-F81E4D332F05}" type="pres">
      <dgm:prSet presAssocID="{9ADC5959-C658-4BA4-B2F0-993CD2F89388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04334457-8EC4-4AB5-A3C5-F53C7D5CFEB7}" type="pres">
      <dgm:prSet presAssocID="{9ADC5959-C658-4BA4-B2F0-993CD2F89388}" presName="spaceRect" presStyleCnt="0"/>
      <dgm:spPr/>
    </dgm:pt>
    <dgm:pt modelId="{A1CBF272-E723-40C9-B4F6-72CC21A914F2}" type="pres">
      <dgm:prSet presAssocID="{9ADC5959-C658-4BA4-B2F0-993CD2F89388}" presName="parTx" presStyleLbl="revTx" presStyleIdx="1" presStyleCnt="3">
        <dgm:presLayoutVars>
          <dgm:chMax val="0"/>
          <dgm:chPref val="0"/>
        </dgm:presLayoutVars>
      </dgm:prSet>
      <dgm:spPr/>
    </dgm:pt>
    <dgm:pt modelId="{B966E185-42FF-459E-8731-13B3853F6D60}" type="pres">
      <dgm:prSet presAssocID="{43C82EFE-1A88-4FE7-82A7-0A0E83851F08}" presName="sibTrans" presStyleCnt="0"/>
      <dgm:spPr/>
    </dgm:pt>
    <dgm:pt modelId="{1ED73E44-DE28-4F81-B864-31B30FEFE1A3}" type="pres">
      <dgm:prSet presAssocID="{4FDE8390-355B-49C7-A95D-C723F13C4CF5}" presName="compNode" presStyleCnt="0"/>
      <dgm:spPr/>
    </dgm:pt>
    <dgm:pt modelId="{F170339A-DDC6-4368-B516-BE45180612C4}" type="pres">
      <dgm:prSet presAssocID="{4FDE8390-355B-49C7-A95D-C723F13C4CF5}" presName="bgRect" presStyleLbl="bgShp" presStyleIdx="2" presStyleCnt="3"/>
      <dgm:spPr/>
    </dgm:pt>
    <dgm:pt modelId="{EF3D7C91-C127-41EA-B8E0-79AB67A360E1}" type="pres">
      <dgm:prSet presAssocID="{4FDE8390-355B-49C7-A95D-C723F13C4CF5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8992E779-2E30-4613-A0ED-68DA7EFB0054}" type="pres">
      <dgm:prSet presAssocID="{4FDE8390-355B-49C7-A95D-C723F13C4CF5}" presName="spaceRect" presStyleCnt="0"/>
      <dgm:spPr/>
    </dgm:pt>
    <dgm:pt modelId="{39C17340-6B80-4D4A-A265-33D78D143961}" type="pres">
      <dgm:prSet presAssocID="{4FDE8390-355B-49C7-A95D-C723F13C4CF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58B2209-CC3C-48BC-9540-681EFB0901C9}" srcId="{58F0A3DA-321B-49CC-8D28-9D4CAB81D8D9}" destId="{223DB2AB-AB10-4047-B61E-9B1033580FF4}" srcOrd="0" destOrd="0" parTransId="{451E6D9B-58CD-471E-891B-8EC28389D14C}" sibTransId="{9EBBC649-BBBD-47BD-A1AE-0D79AD65A234}"/>
    <dgm:cxn modelId="{6A67525F-258F-4320-A029-EB2A62583B19}" type="presOf" srcId="{4FDE8390-355B-49C7-A95D-C723F13C4CF5}" destId="{39C17340-6B80-4D4A-A265-33D78D143961}" srcOrd="0" destOrd="0" presId="urn:microsoft.com/office/officeart/2018/2/layout/IconVerticalSolidList"/>
    <dgm:cxn modelId="{BD646780-7BAE-494F-95A9-09BCDA34D80B}" srcId="{58F0A3DA-321B-49CC-8D28-9D4CAB81D8D9}" destId="{9ADC5959-C658-4BA4-B2F0-993CD2F89388}" srcOrd="1" destOrd="0" parTransId="{292A69B1-2187-4500-AF54-FE57C2223E08}" sibTransId="{43C82EFE-1A88-4FE7-82A7-0A0E83851F08}"/>
    <dgm:cxn modelId="{688B9388-ED59-4245-9DCD-130E0EACFA65}" type="presOf" srcId="{58F0A3DA-321B-49CC-8D28-9D4CAB81D8D9}" destId="{FCE9FBFD-DE09-4976-B946-C6B7464A1A39}" srcOrd="0" destOrd="0" presId="urn:microsoft.com/office/officeart/2018/2/layout/IconVerticalSolidList"/>
    <dgm:cxn modelId="{01C5E9A7-4C78-47DE-9F79-931DE904FE91}" srcId="{58F0A3DA-321B-49CC-8D28-9D4CAB81D8D9}" destId="{4FDE8390-355B-49C7-A95D-C723F13C4CF5}" srcOrd="2" destOrd="0" parTransId="{18A0208F-F97F-4013-83B6-02B06FB8EAF7}" sibTransId="{B00E1F0A-C63F-42EE-914C-32EB2D50BC11}"/>
    <dgm:cxn modelId="{D20D4ED0-C5A5-4FC2-89AC-A66323A2E8B7}" type="presOf" srcId="{223DB2AB-AB10-4047-B61E-9B1033580FF4}" destId="{C5852F48-DCDA-4C3B-989D-23923C0CBA36}" srcOrd="0" destOrd="0" presId="urn:microsoft.com/office/officeart/2018/2/layout/IconVerticalSolidList"/>
    <dgm:cxn modelId="{CB923DEF-E6A8-4D7D-966D-2D5710EC9389}" type="presOf" srcId="{9ADC5959-C658-4BA4-B2F0-993CD2F89388}" destId="{A1CBF272-E723-40C9-B4F6-72CC21A914F2}" srcOrd="0" destOrd="0" presId="urn:microsoft.com/office/officeart/2018/2/layout/IconVerticalSolidList"/>
    <dgm:cxn modelId="{A9940B74-B08C-41F5-A2A3-F2542846E93D}" type="presParOf" srcId="{FCE9FBFD-DE09-4976-B946-C6B7464A1A39}" destId="{9332146E-853C-4219-8731-9B418963E17B}" srcOrd="0" destOrd="0" presId="urn:microsoft.com/office/officeart/2018/2/layout/IconVerticalSolidList"/>
    <dgm:cxn modelId="{2EFAB54A-6031-4707-9B61-CEE7F79030B0}" type="presParOf" srcId="{9332146E-853C-4219-8731-9B418963E17B}" destId="{D90D3C18-ABCE-4CA3-9241-869D202DD597}" srcOrd="0" destOrd="0" presId="urn:microsoft.com/office/officeart/2018/2/layout/IconVerticalSolidList"/>
    <dgm:cxn modelId="{B60E9D21-0E9D-4AE0-9C18-C5B834604180}" type="presParOf" srcId="{9332146E-853C-4219-8731-9B418963E17B}" destId="{6F6F49AB-2C33-4A06-A648-CE092579259E}" srcOrd="1" destOrd="0" presId="urn:microsoft.com/office/officeart/2018/2/layout/IconVerticalSolidList"/>
    <dgm:cxn modelId="{16B32C8E-939A-4599-9E18-F6225C186642}" type="presParOf" srcId="{9332146E-853C-4219-8731-9B418963E17B}" destId="{A0B48C7F-FEAB-4164-AA1B-87DEBD33B7E5}" srcOrd="2" destOrd="0" presId="urn:microsoft.com/office/officeart/2018/2/layout/IconVerticalSolidList"/>
    <dgm:cxn modelId="{72591312-0744-43EE-8B3F-020288742784}" type="presParOf" srcId="{9332146E-853C-4219-8731-9B418963E17B}" destId="{C5852F48-DCDA-4C3B-989D-23923C0CBA36}" srcOrd="3" destOrd="0" presId="urn:microsoft.com/office/officeart/2018/2/layout/IconVerticalSolidList"/>
    <dgm:cxn modelId="{9BB9B391-CE8B-45D1-B660-069D051FC3AF}" type="presParOf" srcId="{FCE9FBFD-DE09-4976-B946-C6B7464A1A39}" destId="{48721C6C-ED84-49B3-A5FF-44A2C5576230}" srcOrd="1" destOrd="0" presId="urn:microsoft.com/office/officeart/2018/2/layout/IconVerticalSolidList"/>
    <dgm:cxn modelId="{42FAE346-89D9-4A76-AE0F-2F50236F0DC1}" type="presParOf" srcId="{FCE9FBFD-DE09-4976-B946-C6B7464A1A39}" destId="{E6577977-225E-4386-88A7-336399FF768A}" srcOrd="2" destOrd="0" presId="urn:microsoft.com/office/officeart/2018/2/layout/IconVerticalSolidList"/>
    <dgm:cxn modelId="{AF57E77D-E105-4B55-A5EC-1F35993ADAFB}" type="presParOf" srcId="{E6577977-225E-4386-88A7-336399FF768A}" destId="{CEDF08FB-E433-4B11-A67C-4281C18C8F80}" srcOrd="0" destOrd="0" presId="urn:microsoft.com/office/officeart/2018/2/layout/IconVerticalSolidList"/>
    <dgm:cxn modelId="{29B0CB58-EE01-4B33-A3E8-E6B86C43C761}" type="presParOf" srcId="{E6577977-225E-4386-88A7-336399FF768A}" destId="{51ECA4BC-8181-4D7C-8000-F81E4D332F05}" srcOrd="1" destOrd="0" presId="urn:microsoft.com/office/officeart/2018/2/layout/IconVerticalSolidList"/>
    <dgm:cxn modelId="{2568EB69-3669-4974-A062-2251B2ED05FD}" type="presParOf" srcId="{E6577977-225E-4386-88A7-336399FF768A}" destId="{04334457-8EC4-4AB5-A3C5-F53C7D5CFEB7}" srcOrd="2" destOrd="0" presId="urn:microsoft.com/office/officeart/2018/2/layout/IconVerticalSolidList"/>
    <dgm:cxn modelId="{3A5363EF-AD37-43E7-977B-E47A216590AF}" type="presParOf" srcId="{E6577977-225E-4386-88A7-336399FF768A}" destId="{A1CBF272-E723-40C9-B4F6-72CC21A914F2}" srcOrd="3" destOrd="0" presId="urn:microsoft.com/office/officeart/2018/2/layout/IconVerticalSolidList"/>
    <dgm:cxn modelId="{5EFEEAA5-80BA-4436-BCE6-3281D3B6673C}" type="presParOf" srcId="{FCE9FBFD-DE09-4976-B946-C6B7464A1A39}" destId="{B966E185-42FF-459E-8731-13B3853F6D60}" srcOrd="3" destOrd="0" presId="urn:microsoft.com/office/officeart/2018/2/layout/IconVerticalSolidList"/>
    <dgm:cxn modelId="{CC9E2FDF-6BDF-4F7D-9121-FC4587F1C1A8}" type="presParOf" srcId="{FCE9FBFD-DE09-4976-B946-C6B7464A1A39}" destId="{1ED73E44-DE28-4F81-B864-31B30FEFE1A3}" srcOrd="4" destOrd="0" presId="urn:microsoft.com/office/officeart/2018/2/layout/IconVerticalSolidList"/>
    <dgm:cxn modelId="{94FDAC84-0D47-43F2-973F-B406777C66BC}" type="presParOf" srcId="{1ED73E44-DE28-4F81-B864-31B30FEFE1A3}" destId="{F170339A-DDC6-4368-B516-BE45180612C4}" srcOrd="0" destOrd="0" presId="urn:microsoft.com/office/officeart/2018/2/layout/IconVerticalSolidList"/>
    <dgm:cxn modelId="{7B69B4F4-1477-4F13-A447-46C3535FF11E}" type="presParOf" srcId="{1ED73E44-DE28-4F81-B864-31B30FEFE1A3}" destId="{EF3D7C91-C127-41EA-B8E0-79AB67A360E1}" srcOrd="1" destOrd="0" presId="urn:microsoft.com/office/officeart/2018/2/layout/IconVerticalSolidList"/>
    <dgm:cxn modelId="{D603AADD-9179-4A32-9D71-BF79CB1B9B60}" type="presParOf" srcId="{1ED73E44-DE28-4F81-B864-31B30FEFE1A3}" destId="{8992E779-2E30-4613-A0ED-68DA7EFB0054}" srcOrd="2" destOrd="0" presId="urn:microsoft.com/office/officeart/2018/2/layout/IconVerticalSolidList"/>
    <dgm:cxn modelId="{A7418BD1-C0C4-422B-A044-1E2BB461BA0C}" type="presParOf" srcId="{1ED73E44-DE28-4F81-B864-31B30FEFE1A3}" destId="{39C17340-6B80-4D4A-A265-33D78D14396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95E61-8EA8-3A47-931B-C251A6C1B4D7}">
      <dsp:nvSpPr>
        <dsp:cNvPr id="0" name=""/>
        <dsp:cNvSpPr/>
      </dsp:nvSpPr>
      <dsp:spPr>
        <a:xfrm>
          <a:off x="0" y="0"/>
          <a:ext cx="8260810" cy="6457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Business Problem</a:t>
          </a:r>
        </a:p>
      </dsp:txBody>
      <dsp:txXfrm>
        <a:off x="18915" y="18915"/>
        <a:ext cx="7488388" cy="607965"/>
      </dsp:txXfrm>
    </dsp:sp>
    <dsp:sp modelId="{43908E07-1C13-CC4D-806D-ACD7A5D62AD9}">
      <dsp:nvSpPr>
        <dsp:cNvPr id="0" name=""/>
        <dsp:cNvSpPr/>
      </dsp:nvSpPr>
      <dsp:spPr>
        <a:xfrm>
          <a:off x="616878" y="735488"/>
          <a:ext cx="8260810" cy="6457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73745"/>
                <a:satOff val="-105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373745"/>
                <a:satOff val="-105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373745"/>
                <a:satOff val="-105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</a:t>
          </a:r>
        </a:p>
      </dsp:txBody>
      <dsp:txXfrm>
        <a:off x="635793" y="754403"/>
        <a:ext cx="7186334" cy="607965"/>
      </dsp:txXfrm>
    </dsp:sp>
    <dsp:sp modelId="{FB782F9A-C78B-3E46-92D3-443E6B18005D}">
      <dsp:nvSpPr>
        <dsp:cNvPr id="0" name=""/>
        <dsp:cNvSpPr/>
      </dsp:nvSpPr>
      <dsp:spPr>
        <a:xfrm>
          <a:off x="1233757" y="1470977"/>
          <a:ext cx="8260810" cy="6457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47491"/>
                <a:satOff val="-209"/>
                <a:lumOff val="352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47491"/>
                <a:satOff val="-209"/>
                <a:lumOff val="352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47491"/>
                <a:satOff val="-209"/>
                <a:lumOff val="352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Model</a:t>
          </a:r>
        </a:p>
      </dsp:txBody>
      <dsp:txXfrm>
        <a:off x="1252672" y="1489892"/>
        <a:ext cx="7186334" cy="607965"/>
      </dsp:txXfrm>
    </dsp:sp>
    <dsp:sp modelId="{35857AAA-9F81-4241-B65E-1F5E86B70463}">
      <dsp:nvSpPr>
        <dsp:cNvPr id="0" name=""/>
        <dsp:cNvSpPr/>
      </dsp:nvSpPr>
      <dsp:spPr>
        <a:xfrm>
          <a:off x="1850636" y="2206466"/>
          <a:ext cx="8260810" cy="6457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121236"/>
                <a:satOff val="-314"/>
                <a:lumOff val="529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121236"/>
                <a:satOff val="-314"/>
                <a:lumOff val="529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121236"/>
                <a:satOff val="-314"/>
                <a:lumOff val="529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Conclusion</a:t>
          </a:r>
        </a:p>
      </dsp:txBody>
      <dsp:txXfrm>
        <a:off x="1869551" y="2225381"/>
        <a:ext cx="7186334" cy="607965"/>
      </dsp:txXfrm>
    </dsp:sp>
    <dsp:sp modelId="{8BC78854-1E15-B44B-9CC1-5D9D7B0A9610}">
      <dsp:nvSpPr>
        <dsp:cNvPr id="0" name=""/>
        <dsp:cNvSpPr/>
      </dsp:nvSpPr>
      <dsp:spPr>
        <a:xfrm>
          <a:off x="2467514" y="2941955"/>
          <a:ext cx="8260810" cy="6457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94981"/>
                <a:satOff val="-418"/>
                <a:lumOff val="705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94981"/>
                <a:satOff val="-418"/>
                <a:lumOff val="705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94981"/>
                <a:satOff val="-418"/>
                <a:lumOff val="705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Future Work</a:t>
          </a:r>
        </a:p>
      </dsp:txBody>
      <dsp:txXfrm>
        <a:off x="2486429" y="2960870"/>
        <a:ext cx="7186334" cy="607965"/>
      </dsp:txXfrm>
    </dsp:sp>
    <dsp:sp modelId="{A0083960-10D4-9046-B2D6-2C93123CEB0E}">
      <dsp:nvSpPr>
        <dsp:cNvPr id="0" name=""/>
        <dsp:cNvSpPr/>
      </dsp:nvSpPr>
      <dsp:spPr>
        <a:xfrm>
          <a:off x="7841043" y="471789"/>
          <a:ext cx="419766" cy="4197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935490" y="471789"/>
        <a:ext cx="230872" cy="315874"/>
      </dsp:txXfrm>
    </dsp:sp>
    <dsp:sp modelId="{0C247EAF-89F1-6A43-9EEE-3E1E82C8A998}">
      <dsp:nvSpPr>
        <dsp:cNvPr id="0" name=""/>
        <dsp:cNvSpPr/>
      </dsp:nvSpPr>
      <dsp:spPr>
        <a:xfrm>
          <a:off x="8457922" y="1207277"/>
          <a:ext cx="419766" cy="4197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51124"/>
            <a:satOff val="2775"/>
            <a:lumOff val="472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651124"/>
              <a:satOff val="2775"/>
              <a:lumOff val="47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552369" y="1207277"/>
        <a:ext cx="230872" cy="315874"/>
      </dsp:txXfrm>
    </dsp:sp>
    <dsp:sp modelId="{71BDE9F4-DEBD-DC4E-9856-AFE812A0F043}">
      <dsp:nvSpPr>
        <dsp:cNvPr id="0" name=""/>
        <dsp:cNvSpPr/>
      </dsp:nvSpPr>
      <dsp:spPr>
        <a:xfrm>
          <a:off x="9074800" y="1932003"/>
          <a:ext cx="419766" cy="4197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302247"/>
            <a:satOff val="5550"/>
            <a:lumOff val="945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1302247"/>
              <a:satOff val="5550"/>
              <a:lumOff val="9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169247" y="1932003"/>
        <a:ext cx="230872" cy="315874"/>
      </dsp:txXfrm>
    </dsp:sp>
    <dsp:sp modelId="{8E1E5BEA-DD2F-0F40-8CFA-F14262C27CBD}">
      <dsp:nvSpPr>
        <dsp:cNvPr id="0" name=""/>
        <dsp:cNvSpPr/>
      </dsp:nvSpPr>
      <dsp:spPr>
        <a:xfrm>
          <a:off x="9691679" y="2674667"/>
          <a:ext cx="419766" cy="4197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953371"/>
            <a:satOff val="8325"/>
            <a:lumOff val="1417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1953371"/>
              <a:satOff val="8325"/>
              <a:lumOff val="14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786126" y="2674667"/>
        <a:ext cx="230872" cy="315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98CC4-5881-46B9-B3F0-DC5208B85AA4}">
      <dsp:nvSpPr>
        <dsp:cNvPr id="0" name=""/>
        <dsp:cNvSpPr/>
      </dsp:nvSpPr>
      <dsp:spPr>
        <a:xfrm>
          <a:off x="531555" y="59805"/>
          <a:ext cx="1279555" cy="127955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1E6DF0-F9E2-429F-ABAF-3A9141B9718B}">
      <dsp:nvSpPr>
        <dsp:cNvPr id="0" name=""/>
        <dsp:cNvSpPr/>
      </dsp:nvSpPr>
      <dsp:spPr>
        <a:xfrm>
          <a:off x="800261" y="328511"/>
          <a:ext cx="742142" cy="7421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8E655-7E06-4368-B3EB-493289400477}">
      <dsp:nvSpPr>
        <dsp:cNvPr id="0" name=""/>
        <dsp:cNvSpPr/>
      </dsp:nvSpPr>
      <dsp:spPr>
        <a:xfrm>
          <a:off x="2085301" y="59805"/>
          <a:ext cx="3016095" cy="1279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Vegas has advanced models used to create their lines</a:t>
          </a:r>
          <a:endParaRPr lang="en-US" sz="2000" kern="1200"/>
        </a:p>
      </dsp:txBody>
      <dsp:txXfrm>
        <a:off x="2085301" y="59805"/>
        <a:ext cx="3016095" cy="1279555"/>
      </dsp:txXfrm>
    </dsp:sp>
    <dsp:sp modelId="{806A4B2D-F5CE-4952-AB20-C5BE99A742B5}">
      <dsp:nvSpPr>
        <dsp:cNvPr id="0" name=""/>
        <dsp:cNvSpPr/>
      </dsp:nvSpPr>
      <dsp:spPr>
        <a:xfrm>
          <a:off x="5626928" y="59805"/>
          <a:ext cx="1279555" cy="127955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20E62E-ACBB-448B-9DAF-818173E08468}">
      <dsp:nvSpPr>
        <dsp:cNvPr id="0" name=""/>
        <dsp:cNvSpPr/>
      </dsp:nvSpPr>
      <dsp:spPr>
        <a:xfrm>
          <a:off x="5895635" y="328511"/>
          <a:ext cx="742142" cy="7421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4C3862-A175-4FD1-89E0-E62E4AC78984}">
      <dsp:nvSpPr>
        <dsp:cNvPr id="0" name=""/>
        <dsp:cNvSpPr/>
      </dsp:nvSpPr>
      <dsp:spPr>
        <a:xfrm>
          <a:off x="7180674" y="59805"/>
          <a:ext cx="3016095" cy="1279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Both average and professional gamblers can struggle to beat Vegas</a:t>
          </a:r>
          <a:endParaRPr lang="en-US" sz="2000" kern="1200"/>
        </a:p>
      </dsp:txBody>
      <dsp:txXfrm>
        <a:off x="7180674" y="59805"/>
        <a:ext cx="3016095" cy="1279555"/>
      </dsp:txXfrm>
    </dsp:sp>
    <dsp:sp modelId="{D61DA156-AAAE-40E6-A4B3-4C55A69F039F}">
      <dsp:nvSpPr>
        <dsp:cNvPr id="0" name=""/>
        <dsp:cNvSpPr/>
      </dsp:nvSpPr>
      <dsp:spPr>
        <a:xfrm>
          <a:off x="531555" y="1888014"/>
          <a:ext cx="1279555" cy="127955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EB682-967C-4E47-AFC3-76CF56E209FF}">
      <dsp:nvSpPr>
        <dsp:cNvPr id="0" name=""/>
        <dsp:cNvSpPr/>
      </dsp:nvSpPr>
      <dsp:spPr>
        <a:xfrm>
          <a:off x="800261" y="2156721"/>
          <a:ext cx="742142" cy="7421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CD041-BA4C-462E-80F1-6F008D117DF3}">
      <dsp:nvSpPr>
        <dsp:cNvPr id="0" name=""/>
        <dsp:cNvSpPr/>
      </dsp:nvSpPr>
      <dsp:spPr>
        <a:xfrm>
          <a:off x="2085301" y="1888014"/>
          <a:ext cx="3016095" cy="1279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Create a program in which all someone needs is basic game data</a:t>
          </a:r>
          <a:endParaRPr lang="en-US" sz="2000" kern="1200"/>
        </a:p>
      </dsp:txBody>
      <dsp:txXfrm>
        <a:off x="2085301" y="1888014"/>
        <a:ext cx="3016095" cy="1279555"/>
      </dsp:txXfrm>
    </dsp:sp>
    <dsp:sp modelId="{82876BC3-A650-442C-BEDD-5E0A392758B7}">
      <dsp:nvSpPr>
        <dsp:cNvPr id="0" name=""/>
        <dsp:cNvSpPr/>
      </dsp:nvSpPr>
      <dsp:spPr>
        <a:xfrm>
          <a:off x="5626928" y="1888014"/>
          <a:ext cx="1279555" cy="127955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19067-04C5-4680-8436-2085C31BAD43}">
      <dsp:nvSpPr>
        <dsp:cNvPr id="0" name=""/>
        <dsp:cNvSpPr/>
      </dsp:nvSpPr>
      <dsp:spPr>
        <a:xfrm>
          <a:off x="5895635" y="2156721"/>
          <a:ext cx="742142" cy="7421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6218E-ADA4-4FC5-880A-C02F7D49F394}">
      <dsp:nvSpPr>
        <dsp:cNvPr id="0" name=""/>
        <dsp:cNvSpPr/>
      </dsp:nvSpPr>
      <dsp:spPr>
        <a:xfrm>
          <a:off x="7180674" y="1888014"/>
          <a:ext cx="3016095" cy="1279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Generate an accurate prediction based off that data</a:t>
          </a:r>
          <a:endParaRPr lang="en-US" sz="2000" kern="1200"/>
        </a:p>
      </dsp:txBody>
      <dsp:txXfrm>
        <a:off x="7180674" y="1888014"/>
        <a:ext cx="3016095" cy="12795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ABDF9-919D-4E44-A1BB-6C0464170509}">
      <dsp:nvSpPr>
        <dsp:cNvPr id="0" name=""/>
        <dsp:cNvSpPr/>
      </dsp:nvSpPr>
      <dsp:spPr>
        <a:xfrm>
          <a:off x="1854162" y="22663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C7FFF-9834-4E8B-AFA1-85B58E698D81}">
      <dsp:nvSpPr>
        <dsp:cNvPr id="0" name=""/>
        <dsp:cNvSpPr/>
      </dsp:nvSpPr>
      <dsp:spPr>
        <a:xfrm>
          <a:off x="666162" y="26411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Tree Based Model</a:t>
          </a:r>
        </a:p>
      </dsp:txBody>
      <dsp:txXfrm>
        <a:off x="666162" y="2641110"/>
        <a:ext cx="4320000" cy="720000"/>
      </dsp:txXfrm>
    </dsp:sp>
    <dsp:sp modelId="{D0FF825C-4E99-4AF9-9528-28BEEF767327}">
      <dsp:nvSpPr>
        <dsp:cNvPr id="0" name=""/>
        <dsp:cNvSpPr/>
      </dsp:nvSpPr>
      <dsp:spPr>
        <a:xfrm>
          <a:off x="6930162" y="22663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49999-5EC5-4016-B203-D1A015B75E20}">
      <dsp:nvSpPr>
        <dsp:cNvPr id="0" name=""/>
        <dsp:cNvSpPr/>
      </dsp:nvSpPr>
      <dsp:spPr>
        <a:xfrm>
          <a:off x="5742162" y="26411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54% Accurate</a:t>
          </a:r>
        </a:p>
      </dsp:txBody>
      <dsp:txXfrm>
        <a:off x="5742162" y="2641110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81651-FD76-C349-A38B-4EDAD6DE123E}">
      <dsp:nvSpPr>
        <dsp:cNvPr id="0" name=""/>
        <dsp:cNvSpPr/>
      </dsp:nvSpPr>
      <dsp:spPr>
        <a:xfrm>
          <a:off x="3352" y="292415"/>
          <a:ext cx="3268786" cy="124440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Model not ready as a finished product</a:t>
          </a:r>
        </a:p>
      </dsp:txBody>
      <dsp:txXfrm>
        <a:off x="3352" y="292415"/>
        <a:ext cx="3268786" cy="1244402"/>
      </dsp:txXfrm>
    </dsp:sp>
    <dsp:sp modelId="{F8E22E2E-8D66-6344-87EB-B47211FBDEA2}">
      <dsp:nvSpPr>
        <dsp:cNvPr id="0" name=""/>
        <dsp:cNvSpPr/>
      </dsp:nvSpPr>
      <dsp:spPr>
        <a:xfrm>
          <a:off x="3352" y="1536818"/>
          <a:ext cx="3268786" cy="175851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Only negligibly better than guessing</a:t>
          </a:r>
        </a:p>
      </dsp:txBody>
      <dsp:txXfrm>
        <a:off x="3352" y="1536818"/>
        <a:ext cx="3268786" cy="1758515"/>
      </dsp:txXfrm>
    </dsp:sp>
    <dsp:sp modelId="{AE86273C-6A76-CF46-B589-EE5C473E4CD8}">
      <dsp:nvSpPr>
        <dsp:cNvPr id="0" name=""/>
        <dsp:cNvSpPr/>
      </dsp:nvSpPr>
      <dsp:spPr>
        <a:xfrm>
          <a:off x="3729769" y="292415"/>
          <a:ext cx="3268786" cy="1244402"/>
        </a:xfrm>
        <a:prstGeom prst="rect">
          <a:avLst/>
        </a:prstGeom>
        <a:gradFill rotWithShape="0">
          <a:gsLst>
            <a:gs pos="0">
              <a:schemeClr val="accent2">
                <a:hueOff val="-747491"/>
                <a:satOff val="-209"/>
                <a:lumOff val="352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47491"/>
                <a:satOff val="-209"/>
                <a:lumOff val="352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47491"/>
                <a:satOff val="-209"/>
                <a:lumOff val="352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47491"/>
              <a:satOff val="-209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Need more data on individual teams</a:t>
          </a:r>
        </a:p>
      </dsp:txBody>
      <dsp:txXfrm>
        <a:off x="3729769" y="292415"/>
        <a:ext cx="3268786" cy="1244402"/>
      </dsp:txXfrm>
    </dsp:sp>
    <dsp:sp modelId="{883C17E3-E330-774B-B807-103E465DCA93}">
      <dsp:nvSpPr>
        <dsp:cNvPr id="0" name=""/>
        <dsp:cNvSpPr/>
      </dsp:nvSpPr>
      <dsp:spPr>
        <a:xfrm>
          <a:off x="3729769" y="1536818"/>
          <a:ext cx="3268786" cy="1758515"/>
        </a:xfrm>
        <a:prstGeom prst="rect">
          <a:avLst/>
        </a:prstGeom>
        <a:solidFill>
          <a:schemeClr val="accent2">
            <a:tint val="40000"/>
            <a:alpha val="90000"/>
            <a:hueOff val="-976685"/>
            <a:satOff val="4162"/>
            <a:lumOff val="708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976685"/>
              <a:satOff val="4162"/>
              <a:lumOff val="7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Passing, rushing, defense, etc.</a:t>
          </a:r>
        </a:p>
      </dsp:txBody>
      <dsp:txXfrm>
        <a:off x="3729769" y="1536818"/>
        <a:ext cx="3268786" cy="1758515"/>
      </dsp:txXfrm>
    </dsp:sp>
    <dsp:sp modelId="{143BDF64-8810-CD4A-985E-FC0A5833E8CA}">
      <dsp:nvSpPr>
        <dsp:cNvPr id="0" name=""/>
        <dsp:cNvSpPr/>
      </dsp:nvSpPr>
      <dsp:spPr>
        <a:xfrm>
          <a:off x="7456185" y="292415"/>
          <a:ext cx="3268786" cy="1244402"/>
        </a:xfrm>
        <a:prstGeom prst="rect">
          <a:avLst/>
        </a:prstGeom>
        <a:gradFill rotWithShape="0">
          <a:gsLst>
            <a:gs pos="0">
              <a:schemeClr val="accent2">
                <a:hueOff val="-1494981"/>
                <a:satOff val="-418"/>
                <a:lumOff val="705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94981"/>
                <a:satOff val="-418"/>
                <a:lumOff val="705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94981"/>
                <a:satOff val="-418"/>
                <a:lumOff val="705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94981"/>
              <a:satOff val="-418"/>
              <a:lumOff val="705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Evident that beating Vegas at their own game is difficult</a:t>
          </a:r>
        </a:p>
      </dsp:txBody>
      <dsp:txXfrm>
        <a:off x="7456185" y="292415"/>
        <a:ext cx="3268786" cy="1244402"/>
      </dsp:txXfrm>
    </dsp:sp>
    <dsp:sp modelId="{3729E947-BA9D-3048-BC25-DC4E2C6A6223}">
      <dsp:nvSpPr>
        <dsp:cNvPr id="0" name=""/>
        <dsp:cNvSpPr/>
      </dsp:nvSpPr>
      <dsp:spPr>
        <a:xfrm>
          <a:off x="7456185" y="1536818"/>
          <a:ext cx="3268786" cy="1758515"/>
        </a:xfrm>
        <a:prstGeom prst="rect">
          <a:avLst/>
        </a:prstGeom>
        <a:solidFill>
          <a:schemeClr val="accent2">
            <a:tint val="40000"/>
            <a:alpha val="90000"/>
            <a:hueOff val="-1953371"/>
            <a:satOff val="8325"/>
            <a:lumOff val="1417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1953371"/>
              <a:satOff val="8325"/>
              <a:lumOff val="14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Whole teams of people who’s job is to create these models</a:t>
          </a:r>
        </a:p>
      </dsp:txBody>
      <dsp:txXfrm>
        <a:off x="7456185" y="1536818"/>
        <a:ext cx="3268786" cy="17585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D3C18-ABCE-4CA3-9241-869D202DD597}">
      <dsp:nvSpPr>
        <dsp:cNvPr id="0" name=""/>
        <dsp:cNvSpPr/>
      </dsp:nvSpPr>
      <dsp:spPr>
        <a:xfrm>
          <a:off x="0" y="393"/>
          <a:ext cx="10728325" cy="9218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F49AB-2C33-4A06-A648-CE092579259E}">
      <dsp:nvSpPr>
        <dsp:cNvPr id="0" name=""/>
        <dsp:cNvSpPr/>
      </dsp:nvSpPr>
      <dsp:spPr>
        <a:xfrm>
          <a:off x="278869" y="207817"/>
          <a:ext cx="507035" cy="507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52F48-DCDA-4C3B-989D-23923C0CBA36}">
      <dsp:nvSpPr>
        <dsp:cNvPr id="0" name=""/>
        <dsp:cNvSpPr/>
      </dsp:nvSpPr>
      <dsp:spPr>
        <a:xfrm>
          <a:off x="1064773" y="393"/>
          <a:ext cx="9663551" cy="921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66" tIns="97566" rIns="97566" bIns="975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Email: MATT.CS.NYKAZA@GMAIL.COM </a:t>
          </a:r>
        </a:p>
      </dsp:txBody>
      <dsp:txXfrm>
        <a:off x="1064773" y="393"/>
        <a:ext cx="9663551" cy="921882"/>
      </dsp:txXfrm>
    </dsp:sp>
    <dsp:sp modelId="{CEDF08FB-E433-4B11-A67C-4281C18C8F80}">
      <dsp:nvSpPr>
        <dsp:cNvPr id="0" name=""/>
        <dsp:cNvSpPr/>
      </dsp:nvSpPr>
      <dsp:spPr>
        <a:xfrm>
          <a:off x="0" y="1152746"/>
          <a:ext cx="10728325" cy="9218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ECA4BC-8181-4D7C-8000-F81E4D332F05}">
      <dsp:nvSpPr>
        <dsp:cNvPr id="0" name=""/>
        <dsp:cNvSpPr/>
      </dsp:nvSpPr>
      <dsp:spPr>
        <a:xfrm>
          <a:off x="278869" y="1360169"/>
          <a:ext cx="507035" cy="507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CBF272-E723-40C9-B4F6-72CC21A914F2}">
      <dsp:nvSpPr>
        <dsp:cNvPr id="0" name=""/>
        <dsp:cNvSpPr/>
      </dsp:nvSpPr>
      <dsp:spPr>
        <a:xfrm>
          <a:off x="1064773" y="1152746"/>
          <a:ext cx="9663551" cy="921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66" tIns="97566" rIns="97566" bIns="975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Github: @MxCxSxN</a:t>
          </a:r>
        </a:p>
      </dsp:txBody>
      <dsp:txXfrm>
        <a:off x="1064773" y="1152746"/>
        <a:ext cx="9663551" cy="921882"/>
      </dsp:txXfrm>
    </dsp:sp>
    <dsp:sp modelId="{F170339A-DDC6-4368-B516-BE45180612C4}">
      <dsp:nvSpPr>
        <dsp:cNvPr id="0" name=""/>
        <dsp:cNvSpPr/>
      </dsp:nvSpPr>
      <dsp:spPr>
        <a:xfrm>
          <a:off x="0" y="2305099"/>
          <a:ext cx="10728325" cy="9218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D7C91-C127-41EA-B8E0-79AB67A360E1}">
      <dsp:nvSpPr>
        <dsp:cNvPr id="0" name=""/>
        <dsp:cNvSpPr/>
      </dsp:nvSpPr>
      <dsp:spPr>
        <a:xfrm>
          <a:off x="278869" y="2512522"/>
          <a:ext cx="507035" cy="507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17340-6B80-4D4A-A265-33D78D143961}">
      <dsp:nvSpPr>
        <dsp:cNvPr id="0" name=""/>
        <dsp:cNvSpPr/>
      </dsp:nvSpPr>
      <dsp:spPr>
        <a:xfrm>
          <a:off x="1064773" y="2305099"/>
          <a:ext cx="9663551" cy="921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66" tIns="97566" rIns="97566" bIns="975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LinkedIn: </a:t>
          </a:r>
          <a:r>
            <a:rPr lang="en-US" sz="2400" kern="1200">
              <a:hlinkClick xmlns:r="http://schemas.openxmlformats.org/officeDocument/2006/relationships" r:id="rId7"/>
            </a:rPr>
            <a:t>https://www.linkedin.com/in/matthew-nykaza-8a0b726a/</a:t>
          </a:r>
          <a:endParaRPr lang="en-US" sz="2400" kern="1200"/>
        </a:p>
      </dsp:txBody>
      <dsp:txXfrm>
        <a:off x="1064773" y="2305099"/>
        <a:ext cx="9663551" cy="921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cap="all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Monday, April 5,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1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Monday, April 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6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Monday, April 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02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Monday, April 5,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51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Monday, April 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73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Monday, April 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90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Monday, April 5,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2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Monday, April 5,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91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Monday, April 5,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78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Monday, April 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4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Monday, April 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3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Monday, April 5,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373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4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D128206-5B44-431B-AC4F-F56230722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CEABA04-597C-493F-805B-FD58811BB1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25EF408A-EA6D-4426-AA3C-8E5FBF562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7958" y="0"/>
            <a:ext cx="6824042" cy="6858000"/>
          </a:xfrm>
          <a:custGeom>
            <a:avLst/>
            <a:gdLst>
              <a:gd name="connsiteX0" fmla="*/ 1867233 w 6824042"/>
              <a:gd name="connsiteY0" fmla="*/ 0 h 6858000"/>
              <a:gd name="connsiteX1" fmla="*/ 5459257 w 6824042"/>
              <a:gd name="connsiteY1" fmla="*/ 0 h 6858000"/>
              <a:gd name="connsiteX2" fmla="*/ 5612482 w 6824042"/>
              <a:gd name="connsiteY2" fmla="*/ 69660 h 6858000"/>
              <a:gd name="connsiteX3" fmla="*/ 6505064 w 6824042"/>
              <a:gd name="connsiteY3" fmla="*/ 716540 h 6858000"/>
              <a:gd name="connsiteX4" fmla="*/ 6800287 w 6824042"/>
              <a:gd name="connsiteY4" fmla="*/ 1174346 h 6858000"/>
              <a:gd name="connsiteX5" fmla="*/ 6824042 w 6824042"/>
              <a:gd name="connsiteY5" fmla="*/ 1217021 h 6858000"/>
              <a:gd name="connsiteX6" fmla="*/ 6824042 w 6824042"/>
              <a:gd name="connsiteY6" fmla="*/ 5287937 h 6858000"/>
              <a:gd name="connsiteX7" fmla="*/ 6822818 w 6824042"/>
              <a:gd name="connsiteY7" fmla="*/ 5290151 h 6858000"/>
              <a:gd name="connsiteX8" fmla="*/ 6674663 w 6824042"/>
              <a:gd name="connsiteY8" fmla="*/ 5523208 h 6858000"/>
              <a:gd name="connsiteX9" fmla="*/ 5070316 w 6824042"/>
              <a:gd name="connsiteY9" fmla="*/ 6701530 h 6858000"/>
              <a:gd name="connsiteX10" fmla="*/ 4867077 w 6824042"/>
              <a:gd name="connsiteY10" fmla="*/ 6791320 h 6858000"/>
              <a:gd name="connsiteX11" fmla="*/ 4707141 w 6824042"/>
              <a:gd name="connsiteY11" fmla="*/ 6858000 h 6858000"/>
              <a:gd name="connsiteX12" fmla="*/ 2866633 w 6824042"/>
              <a:gd name="connsiteY12" fmla="*/ 6858000 h 6858000"/>
              <a:gd name="connsiteX13" fmla="*/ 2733070 w 6824042"/>
              <a:gd name="connsiteY13" fmla="*/ 6813004 h 6858000"/>
              <a:gd name="connsiteX14" fmla="*/ 838418 w 6824042"/>
              <a:gd name="connsiteY14" fmla="*/ 5737823 h 6858000"/>
              <a:gd name="connsiteX15" fmla="*/ 9288 w 6824042"/>
              <a:gd name="connsiteY15" fmla="*/ 3587942 h 6858000"/>
              <a:gd name="connsiteX16" fmla="*/ 423663 w 6824042"/>
              <a:gd name="connsiteY16" fmla="*/ 1514812 h 6858000"/>
              <a:gd name="connsiteX17" fmla="*/ 1219538 w 6824042"/>
              <a:gd name="connsiteY17" fmla="*/ 461634 h 6858000"/>
              <a:gd name="connsiteX18" fmla="*/ 1685459 w 6824042"/>
              <a:gd name="connsiteY18" fmla="*/ 1159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24042" h="6858000">
                <a:moveTo>
                  <a:pt x="1867233" y="0"/>
                </a:moveTo>
                <a:lnTo>
                  <a:pt x="5459257" y="0"/>
                </a:lnTo>
                <a:lnTo>
                  <a:pt x="5612482" y="69660"/>
                </a:lnTo>
                <a:cubicBezTo>
                  <a:pt x="5936881" y="232843"/>
                  <a:pt x="6236426" y="447902"/>
                  <a:pt x="6505064" y="716540"/>
                </a:cubicBezTo>
                <a:cubicBezTo>
                  <a:pt x="6543455" y="754931"/>
                  <a:pt x="6659817" y="928315"/>
                  <a:pt x="6800287" y="1174346"/>
                </a:cubicBezTo>
                <a:lnTo>
                  <a:pt x="6824042" y="1217021"/>
                </a:lnTo>
                <a:lnTo>
                  <a:pt x="6824042" y="5287937"/>
                </a:lnTo>
                <a:lnTo>
                  <a:pt x="6822818" y="5290151"/>
                </a:lnTo>
                <a:cubicBezTo>
                  <a:pt x="6774083" y="5372380"/>
                  <a:pt x="6724488" y="5450315"/>
                  <a:pt x="6674663" y="5523208"/>
                </a:cubicBezTo>
                <a:cubicBezTo>
                  <a:pt x="6566752" y="5692281"/>
                  <a:pt x="5623182" y="6455528"/>
                  <a:pt x="5070316" y="6701530"/>
                </a:cubicBezTo>
                <a:cubicBezTo>
                  <a:pt x="5001275" y="6732213"/>
                  <a:pt x="4933755" y="6762363"/>
                  <a:pt x="4867077" y="6791320"/>
                </a:cubicBezTo>
                <a:lnTo>
                  <a:pt x="4707141" y="6858000"/>
                </a:lnTo>
                <a:lnTo>
                  <a:pt x="2866633" y="6858000"/>
                </a:lnTo>
                <a:lnTo>
                  <a:pt x="2733070" y="6813004"/>
                </a:lnTo>
                <a:cubicBezTo>
                  <a:pt x="2037395" y="6569450"/>
                  <a:pt x="1196208" y="6164593"/>
                  <a:pt x="838418" y="5737823"/>
                </a:cubicBezTo>
                <a:cubicBezTo>
                  <a:pt x="362418" y="5169851"/>
                  <a:pt x="9618" y="4448098"/>
                  <a:pt x="9288" y="3587942"/>
                </a:cubicBezTo>
                <a:cubicBezTo>
                  <a:pt x="-36697" y="2651117"/>
                  <a:pt x="86021" y="2036995"/>
                  <a:pt x="423663" y="1514812"/>
                </a:cubicBezTo>
                <a:cubicBezTo>
                  <a:pt x="688952" y="1164107"/>
                  <a:pt x="879378" y="737469"/>
                  <a:pt x="1219538" y="461634"/>
                </a:cubicBezTo>
                <a:cubicBezTo>
                  <a:pt x="1347098" y="358197"/>
                  <a:pt x="1505776" y="236097"/>
                  <a:pt x="1685459" y="115904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D91CCA-1CE1-9242-9B66-DA40DAA33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1449388"/>
            <a:ext cx="5015638" cy="20750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300"/>
              <a:t>Getting Under and Over Vegas NFL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D580E-A080-D043-9013-6577EFBF3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0" y="3830398"/>
            <a:ext cx="5015638" cy="1219439"/>
          </a:xfrm>
        </p:spPr>
        <p:txBody>
          <a:bodyPr>
            <a:normAutofit/>
          </a:bodyPr>
          <a:lstStyle/>
          <a:p>
            <a:r>
              <a:rPr lang="en-US" dirty="0"/>
              <a:t>By: Matthew </a:t>
            </a:r>
            <a:r>
              <a:rPr lang="en-US" dirty="0" err="1"/>
              <a:t>Nykaza</a:t>
            </a:r>
            <a:endParaRPr lang="en-US" dirty="0"/>
          </a:p>
          <a:p>
            <a:r>
              <a:rPr lang="en-US" dirty="0"/>
              <a:t>April 5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07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BC371-361C-45F7-9235-C3252E33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504A69-D1A0-9147-93CC-9B745D309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681586"/>
          </a:xfrm>
        </p:spPr>
        <p:txBody>
          <a:bodyPr wrap="square">
            <a:normAutofit/>
          </a:bodyPr>
          <a:lstStyle/>
          <a:p>
            <a:r>
              <a:rPr lang="en-US" dirty="0"/>
              <a:t>Outline</a:t>
            </a: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1734458"/>
            <a:ext cx="12191501" cy="5123544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5A6954-1389-4F90-9A6A-9787F1D248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782821"/>
              </p:ext>
            </p:extLst>
          </p:nvPr>
        </p:nvGraphicFramePr>
        <p:xfrm>
          <a:off x="720725" y="2541588"/>
          <a:ext cx="10728325" cy="358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558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C0F6-56DE-CE4B-8A2D-E1325AB6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815D9B-7D0C-44B3-AE7F-5076A53A00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0000" y="2541600"/>
          <a:ext cx="10728325" cy="3227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6400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D9E2D9-EE69-4775-8CE5-9EAC35AD2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75B673-1FA7-415E-8B2E-7A0550C8B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F1078-2BDD-304F-848C-959388312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E07C93E5-6DBA-4665-ADDF-4F090F878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58" r="1400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41328-36EE-1A46-BCEF-EEB101F22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2541600"/>
            <a:ext cx="4991962" cy="3216273"/>
          </a:xfrm>
        </p:spPr>
        <p:txBody>
          <a:bodyPr>
            <a:normAutofit/>
          </a:bodyPr>
          <a:lstStyle/>
          <a:p>
            <a:r>
              <a:rPr lang="en-US" dirty="0"/>
              <a:t>NFL games, stadiums and teams 1978-2021</a:t>
            </a:r>
          </a:p>
          <a:p>
            <a:r>
              <a:rPr lang="en-US" dirty="0"/>
              <a:t>Handling missing data</a:t>
            </a:r>
          </a:p>
          <a:p>
            <a:r>
              <a:rPr lang="en-US" dirty="0"/>
              <a:t>Engineering features</a:t>
            </a:r>
          </a:p>
          <a:p>
            <a:r>
              <a:rPr lang="en-US" dirty="0"/>
              <a:t>Reviewing correlations</a:t>
            </a:r>
          </a:p>
          <a:p>
            <a:r>
              <a:rPr lang="en-US" dirty="0"/>
              <a:t>Prepare for modeling</a:t>
            </a:r>
          </a:p>
        </p:txBody>
      </p:sp>
    </p:spTree>
    <p:extLst>
      <p:ext uri="{BB962C8B-B14F-4D97-AF65-F5344CB8AC3E}">
        <p14:creationId xmlns:p14="http://schemas.microsoft.com/office/powerpoint/2010/main" val="139333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BC371-361C-45F7-9235-C3252E33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94918-E605-AA4D-99AF-DAF4C323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681586"/>
          </a:xfrm>
        </p:spPr>
        <p:txBody>
          <a:bodyPr wrap="square">
            <a:normAutofit/>
          </a:bodyPr>
          <a:lstStyle/>
          <a:p>
            <a:r>
              <a:rPr lang="en-US" dirty="0"/>
              <a:t>Modeling</a:t>
            </a: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1734458"/>
            <a:ext cx="12191501" cy="5123544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262305-174B-475F-9B98-C712AE1FA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677393"/>
              </p:ext>
            </p:extLst>
          </p:nvPr>
        </p:nvGraphicFramePr>
        <p:xfrm>
          <a:off x="720725" y="2541588"/>
          <a:ext cx="10728325" cy="358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6635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BC371-361C-45F7-9235-C3252E33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B5DA4-3E7C-7F4C-9F04-768B19520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681586"/>
          </a:xfrm>
        </p:spPr>
        <p:txBody>
          <a:bodyPr wrap="square">
            <a:normAutofit/>
          </a:bodyPr>
          <a:lstStyle/>
          <a:p>
            <a:r>
              <a:rPr lang="en-US" dirty="0"/>
              <a:t>Conclusion</a:t>
            </a: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1734458"/>
            <a:ext cx="12191501" cy="5123544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7293D7E-EAA3-4C82-AA71-24EC3E528C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8044634"/>
              </p:ext>
            </p:extLst>
          </p:nvPr>
        </p:nvGraphicFramePr>
        <p:xfrm>
          <a:off x="720725" y="2541588"/>
          <a:ext cx="10728325" cy="358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5165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5AF74-C61A-694F-A2A4-04C1D08CA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04267-A4E5-5B4D-9E2F-EC8DBD745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 team data</a:t>
            </a:r>
          </a:p>
          <a:p>
            <a:r>
              <a:rPr lang="en-US" dirty="0"/>
              <a:t>More year-by-year statistics</a:t>
            </a:r>
          </a:p>
          <a:p>
            <a:r>
              <a:rPr lang="en-US" dirty="0"/>
              <a:t>New modeling techniques</a:t>
            </a:r>
          </a:p>
          <a:p>
            <a:r>
              <a:rPr lang="en-US" dirty="0"/>
              <a:t>Better engineering of features</a:t>
            </a:r>
          </a:p>
        </p:txBody>
      </p:sp>
    </p:spTree>
    <p:extLst>
      <p:ext uri="{BB962C8B-B14F-4D97-AF65-F5344CB8AC3E}">
        <p14:creationId xmlns:p14="http://schemas.microsoft.com/office/powerpoint/2010/main" val="2858050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583F9-9BB7-6C4C-8C08-7D047F91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66202B-19CB-4F16-B865-1AD7467672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0000" y="2541600"/>
          <a:ext cx="10728325" cy="3227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4891537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DarkSeedLeftStep">
      <a:dk1>
        <a:srgbClr val="000000"/>
      </a:dk1>
      <a:lt1>
        <a:srgbClr val="FFFFFF"/>
      </a:lt1>
      <a:dk2>
        <a:srgbClr val="261A2E"/>
      </a:dk2>
      <a:lt2>
        <a:srgbClr val="F0F3F3"/>
      </a:lt2>
      <a:accent1>
        <a:srgbClr val="C34D5E"/>
      </a:accent1>
      <a:accent2>
        <a:srgbClr val="B13B7E"/>
      </a:accent2>
      <a:accent3>
        <a:srgbClr val="C34DC1"/>
      </a:accent3>
      <a:accent4>
        <a:srgbClr val="823BB1"/>
      </a:accent4>
      <a:accent5>
        <a:srgbClr val="634DC3"/>
      </a:accent5>
      <a:accent6>
        <a:srgbClr val="3B56B1"/>
      </a:accent6>
      <a:hlink>
        <a:srgbClr val="7A52C5"/>
      </a:hlink>
      <a:folHlink>
        <a:srgbClr val="7F7F7F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184</Words>
  <Application>Microsoft Macintosh PowerPoint</Application>
  <PresentationFormat>Widescreen</PresentationFormat>
  <Paragraphs>39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Rockwell Nova Light</vt:lpstr>
      <vt:lpstr>The Hand Extrablack</vt:lpstr>
      <vt:lpstr>BlobVTI</vt:lpstr>
      <vt:lpstr>Getting Under and Over Vegas NFL Lines</vt:lpstr>
      <vt:lpstr>Outline</vt:lpstr>
      <vt:lpstr>Business Problem</vt:lpstr>
      <vt:lpstr>Data</vt:lpstr>
      <vt:lpstr>Modeling</vt:lpstr>
      <vt:lpstr>Conclusion</vt:lpstr>
      <vt:lpstr>Future Work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Under and Over Vegas NFL Lines</dc:title>
  <dc:creator>Matthew Nykaza</dc:creator>
  <cp:lastModifiedBy>Matthew Nykaza</cp:lastModifiedBy>
  <cp:revision>3</cp:revision>
  <dcterms:created xsi:type="dcterms:W3CDTF">2021-04-06T05:00:16Z</dcterms:created>
  <dcterms:modified xsi:type="dcterms:W3CDTF">2021-04-06T05:21:42Z</dcterms:modified>
</cp:coreProperties>
</file>